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D5F33-604F-4049-8E5B-CE7ED3E08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C187AA-DCD6-458D-AC19-79517F7D8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26EC34-56B0-4E36-B78D-028B9D3B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50A2-B4BF-4FB2-807C-4C01B92201B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9DCCFE-AFA5-4C8C-A6BD-B71D4049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CAE1BB-B6C6-4869-B3C6-F9A28861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1FE-CA1E-4D45-ACCC-60C33E524E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731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0686D-9C14-4D7F-8DD4-DB28E5AFF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A94DEC-C1DE-455F-BA34-1CF3DB423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110C88-CD97-4790-96F4-6DB1ECE0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50A2-B4BF-4FB2-807C-4C01B92201B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AA2913-5F87-4C4C-921E-680F0F56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C48DB9-4AF1-4909-93B1-BC0CB530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1FE-CA1E-4D45-ACCC-60C33E524E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577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E8F275D-F2CF-4F71-81ED-E841489E7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7F6541-AE3B-4C20-8347-0DFBC5C78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606A77-8319-4DB5-9F2C-1E6683EC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50A2-B4BF-4FB2-807C-4C01B92201B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705321-06A1-4A4A-8977-AAF3EF3E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CF06D5-680A-424C-AC15-77B5AC77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1FE-CA1E-4D45-ACCC-60C33E524E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4374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D3C0B-78DC-4D26-BAB3-243C97A3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859DA2-B3E6-4949-B043-D48B53F5D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37F3D5-5383-4A1C-9025-1E0AB5EB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50A2-B4BF-4FB2-807C-4C01B92201B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A759C4-E93E-4DB8-9664-24C0E4A0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145824-DD25-4C22-B058-4FC69181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1FE-CA1E-4D45-ACCC-60C33E524E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58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E077B-72F6-465C-B085-05034204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3952CC-66FC-4210-A521-5959FC450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3CD9AC-825C-4F74-89BB-898EEE68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50A2-B4BF-4FB2-807C-4C01B92201B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F0B005-3FC2-4B38-82B3-5C45535E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A4A8C4-076A-4881-BF84-9B9E880F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1FE-CA1E-4D45-ACCC-60C33E524E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087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50151-578A-4EF1-B02B-62408CF8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FEAE93-97CD-4832-BBF7-97101A047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F92513-9CB5-4F14-A892-94A3965BE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4D5534-34C5-478A-A97A-EEDAD51C8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50A2-B4BF-4FB2-807C-4C01B92201B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91D025-D6B1-4AA3-81CF-571089AA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0F9DA6-FF38-4599-85CB-DE32E3A6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1FE-CA1E-4D45-ACCC-60C33E524E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00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CAC37-B700-482A-8FC2-5868CA9F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644444-7AAD-4D26-817C-8642E2CA8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E0F8D5-3B77-46ED-AC85-0D528E5FA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6E43DE-8D4C-4055-B437-EAC8C2D12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295F4E8-FA0B-47CC-961C-C28EA8A404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248F912-580E-4AD4-9C3D-82462B14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50A2-B4BF-4FB2-807C-4C01B92201B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1749DF5-39E7-4196-8859-E22EDD02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9CEF725-8438-4EC5-9EBF-263E5074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1FE-CA1E-4D45-ACCC-60C33E524E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166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25D47-C88D-4782-B9B5-49C655F2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947DC35-5C7A-4ED8-A2FC-3E939A668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50A2-B4BF-4FB2-807C-4C01B92201B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513452E-58B1-4A61-845E-CD602A29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A20146-B9FD-4562-B969-4D130C5D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1FE-CA1E-4D45-ACCC-60C33E524E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8599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3AEDD4E-F61A-4883-B95F-09538C45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50A2-B4BF-4FB2-807C-4C01B92201B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DD5D24E-B866-4D58-AD35-A91D3E1C0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FB77F6-F622-4D12-AA1B-6DAE5E3C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1FE-CA1E-4D45-ACCC-60C33E524E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251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D38C1-D017-472E-B151-A9BE6DA4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C62B1D-8B4D-4111-8C9F-255C7A929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9B9906-493F-4504-9244-580CD0BBA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B830E3-9D16-4C53-91FC-3246EE3D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50A2-B4BF-4FB2-807C-4C01B92201B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3F7EC9-7625-4CA5-8712-88CDECD3B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F6BCA9-37CD-4852-AD76-BC83E7E0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1FE-CA1E-4D45-ACCC-60C33E524E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606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F84C8-F3EE-48C5-8674-862C4694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36F0BD6-1322-457A-874E-8DE5CD4B5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99E373-9247-4416-BB81-FD8177117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5F1F92-7FAC-4F7D-BCC4-555ED74DB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50A2-B4BF-4FB2-807C-4C01B92201B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FB1AAD-CE5C-47C0-A7C4-904C553B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3D04AE-E9C6-45DB-8229-0BB04D5E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7B1FE-CA1E-4D45-ACCC-60C33E524E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920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FB04142-D1E8-4945-B03C-A40464BE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9B43B2-3AEA-4857-B9B9-F7F8033BC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A67A13-9C65-4312-922E-9D78D83913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650A2-B4BF-4FB2-807C-4C01B92201B2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D48FD4-D838-4D2C-B28F-B2B1DBE2C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7041A4-E691-41C3-8BF5-D528A16E8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7B1FE-CA1E-4D45-ACCC-60C33E524E2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240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84ACA-39B3-48BB-8645-4460FFDBD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0125"/>
            <a:ext cx="9144000" cy="1038225"/>
          </a:xfrm>
        </p:spPr>
        <p:txBody>
          <a:bodyPr/>
          <a:lstStyle/>
          <a:p>
            <a:r>
              <a:rPr lang="nl-BE" dirty="0">
                <a:latin typeface="Blackadder ITC" panose="04020505051007020D02" pitchFamily="82" charset="0"/>
              </a:rPr>
              <a:t>De nieuwe tijden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0AC79A-EBCC-47AD-86EF-B17F6FF23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3600" dirty="0">
                <a:latin typeface="Blackadder ITC" panose="04020505051007020D02" pitchFamily="82" charset="0"/>
              </a:rPr>
              <a:t>Ali</a:t>
            </a:r>
          </a:p>
          <a:p>
            <a:r>
              <a:rPr lang="nl-BE" sz="3600" dirty="0" err="1">
                <a:latin typeface="Blackadder ITC" panose="04020505051007020D02" pitchFamily="82" charset="0"/>
              </a:rPr>
              <a:t>Sinan</a:t>
            </a:r>
            <a:endParaRPr lang="nl-BE" sz="3600" dirty="0">
              <a:latin typeface="Blackadder ITC" panose="04020505051007020D02" pitchFamily="82" charset="0"/>
            </a:endParaRPr>
          </a:p>
          <a:p>
            <a:r>
              <a:rPr lang="nl-BE" sz="3600" dirty="0" err="1">
                <a:latin typeface="Blackadder ITC" panose="04020505051007020D02" pitchFamily="82" charset="0"/>
              </a:rPr>
              <a:t>Mehti</a:t>
            </a:r>
            <a:endParaRPr lang="nl-BE" sz="3600" dirty="0">
              <a:latin typeface="Blackadder ITC" panose="04020505051007020D02" pitchFamily="82" charset="0"/>
            </a:endParaRPr>
          </a:p>
          <a:p>
            <a:endParaRPr lang="nl-BE" sz="36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8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78FD49-7635-4975-8911-9A554A65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nl-BE" dirty="0">
                <a:latin typeface="Blackadder ITC" panose="04020505051007020D02" pitchFamily="82" charset="0"/>
              </a:rPr>
              <a:t>Wonen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01E21A-B3C2-4439-AC18-E3D11CCC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4" y="2366700"/>
            <a:ext cx="5314543" cy="3375920"/>
          </a:xfrm>
        </p:spPr>
        <p:txBody>
          <a:bodyPr anchor="t">
            <a:normAutofit/>
          </a:bodyPr>
          <a:lstStyle/>
          <a:p>
            <a:r>
              <a:rPr lang="nl-BE" sz="4000" dirty="0">
                <a:latin typeface="Blackadder ITC" panose="04020505051007020D02" pitchFamily="82" charset="0"/>
              </a:rPr>
              <a:t>De woning van de rijke mensen in de 18</a:t>
            </a:r>
            <a:r>
              <a:rPr lang="nl-BE" sz="4000" baseline="30000" dirty="0">
                <a:latin typeface="Blackadder ITC" panose="04020505051007020D02" pitchFamily="82" charset="0"/>
              </a:rPr>
              <a:t>e</a:t>
            </a:r>
            <a:r>
              <a:rPr lang="nl-BE" sz="4000" dirty="0">
                <a:latin typeface="Blackadder ITC" panose="04020505051007020D02" pitchFamily="82" charset="0"/>
              </a:rPr>
              <a:t> eeuw</a:t>
            </a:r>
          </a:p>
          <a:p>
            <a:endParaRPr lang="nl-BE" sz="1800" dirty="0"/>
          </a:p>
          <a:p>
            <a:endParaRPr lang="nl-BE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B5B24B-89BB-4991-8D4F-B6E0AAA784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1" r="12003" b="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3202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grond, buiten, zwart, wit&#10;&#10;Automatisch gegenereerde beschrijving">
            <a:extLst>
              <a:ext uri="{FF2B5EF4-FFF2-40B4-BE49-F238E27FC236}">
                <a16:creationId xmlns:a16="http://schemas.microsoft.com/office/drawing/2014/main" id="{4056C9DE-9E9E-48A2-8259-2D2C85D6C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10" r="10383" b="6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815654-68ED-4D71-AABE-D2C7E17DC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nl-BE" sz="4000" dirty="0">
                <a:latin typeface="Blackadder ITC" panose="04020505051007020D02" pitchFamily="82" charset="0"/>
              </a:rPr>
              <a:t>Wonen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70EE67-0EFD-4E85-B7CB-954CF96E8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nl-BE" dirty="0">
                <a:latin typeface="Blackadder ITC" panose="04020505051007020D02" pitchFamily="82" charset="0"/>
              </a:rPr>
              <a:t>De woning van de arme mensen in de 18</a:t>
            </a:r>
            <a:r>
              <a:rPr lang="nl-BE" baseline="30000" dirty="0">
                <a:latin typeface="Blackadder ITC" panose="04020505051007020D02" pitchFamily="82" charset="0"/>
              </a:rPr>
              <a:t>e</a:t>
            </a:r>
            <a:r>
              <a:rPr lang="nl-BE" dirty="0">
                <a:latin typeface="Blackadder ITC" panose="04020505051007020D02" pitchFamily="82" charset="0"/>
              </a:rPr>
              <a:t> eeuw</a:t>
            </a:r>
          </a:p>
          <a:p>
            <a:endParaRPr lang="nl-BE" sz="1700" dirty="0"/>
          </a:p>
        </p:txBody>
      </p:sp>
    </p:spTree>
    <p:extLst>
      <p:ext uri="{BB962C8B-B14F-4D97-AF65-F5344CB8AC3E}">
        <p14:creationId xmlns:p14="http://schemas.microsoft.com/office/powerpoint/2010/main" val="49603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8135EBA-B3A3-4F88-BCB1-D0C8E63F4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89EEDC-D21F-4A19-9CD5-A18B30D5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190" y="713232"/>
            <a:ext cx="4413749" cy="1197864"/>
          </a:xfrm>
        </p:spPr>
        <p:txBody>
          <a:bodyPr>
            <a:normAutofit/>
          </a:bodyPr>
          <a:lstStyle/>
          <a:p>
            <a:r>
              <a:rPr lang="nl-BE" sz="4200" dirty="0">
                <a:latin typeface="Blackadder ITC" panose="04020505051007020D02" pitchFamily="82" charset="0"/>
              </a:rPr>
              <a:t>Transport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CDDB0A-D104-46AF-80D6-4D26E2EB1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6" r="20381" b="-2"/>
          <a:stretch/>
        </p:blipFill>
        <p:spPr>
          <a:xfrm>
            <a:off x="361466" y="365124"/>
            <a:ext cx="2834938" cy="357472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2EB4D58-D29F-4B8D-840E-0D66D11DD8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2" r="728" b="-1"/>
          <a:stretch/>
        </p:blipFill>
        <p:spPr>
          <a:xfrm>
            <a:off x="3382833" y="365124"/>
            <a:ext cx="2834938" cy="20574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7D1B1D-04C6-4151-9423-F5437649E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788307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C94A2B2-8A79-46E6-AB29-AF6F8EB5CB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8" r="-5" b="-5"/>
          <a:stretch/>
        </p:blipFill>
        <p:spPr>
          <a:xfrm>
            <a:off x="361466" y="4119239"/>
            <a:ext cx="2834938" cy="20577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4C87666-D149-4A0F-92BD-769F2AFDE0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72" r="15683" b="1"/>
          <a:stretch/>
        </p:blipFill>
        <p:spPr>
          <a:xfrm>
            <a:off x="3382834" y="2601911"/>
            <a:ext cx="2834937" cy="357505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1470F4-9773-4A6B-A85B-8D4171A5D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190" y="2048256"/>
            <a:ext cx="4413749" cy="4123944"/>
          </a:xfrm>
        </p:spPr>
        <p:txBody>
          <a:bodyPr>
            <a:noAutofit/>
          </a:bodyPr>
          <a:lstStyle/>
          <a:p>
            <a:r>
              <a:rPr lang="nl-BE" dirty="0">
                <a:latin typeface="Blackadder ITC" panose="04020505051007020D02" pitchFamily="82" charset="0"/>
              </a:rPr>
              <a:t>Henry Ford zorgde voor de eerste betaalbare auto’s</a:t>
            </a:r>
          </a:p>
          <a:p>
            <a:endParaRPr lang="nl-BE" dirty="0">
              <a:latin typeface="Blackadder ITC" panose="04020505051007020D02" pitchFamily="82" charset="0"/>
            </a:endParaRPr>
          </a:p>
          <a:p>
            <a:r>
              <a:rPr lang="nl-BE" dirty="0">
                <a:latin typeface="Blackadder ITC" panose="04020505051007020D02" pitchFamily="82" charset="0"/>
              </a:rPr>
              <a:t>Eerste fietsen: Eerst kwam de loopfiets</a:t>
            </a:r>
          </a:p>
          <a:p>
            <a:endParaRPr lang="nl-BE" dirty="0">
              <a:latin typeface="Blackadder ITC" panose="04020505051007020D02" pitchFamily="82" charset="0"/>
            </a:endParaRPr>
          </a:p>
          <a:p>
            <a:r>
              <a:rPr lang="nl-BE" dirty="0">
                <a:latin typeface="Blackadder ITC" panose="04020505051007020D02" pitchFamily="82" charset="0"/>
              </a:rPr>
              <a:t>Daarna kwam de fiets met trappers</a:t>
            </a:r>
          </a:p>
          <a:p>
            <a:endParaRPr lang="nl-BE" dirty="0">
              <a:latin typeface="Blackadder ITC" panose="04020505051007020D02" pitchFamily="82" charset="0"/>
            </a:endParaRPr>
          </a:p>
          <a:p>
            <a:r>
              <a:rPr lang="nl-BE" dirty="0">
                <a:latin typeface="Blackadder ITC" panose="04020505051007020D02" pitchFamily="82" charset="0"/>
              </a:rPr>
              <a:t>Ten slotte kwam de fiets met ketting en remmen</a:t>
            </a:r>
          </a:p>
        </p:txBody>
      </p:sp>
    </p:spTree>
    <p:extLst>
      <p:ext uri="{BB962C8B-B14F-4D97-AF65-F5344CB8AC3E}">
        <p14:creationId xmlns:p14="http://schemas.microsoft.com/office/powerpoint/2010/main" val="27368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82C3D8C-CC85-4C0D-8467-EE0A2E41A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4" r="37344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5D16A1-054E-4646-A42E-B7131A312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496062"/>
          </a:xfrm>
        </p:spPr>
        <p:txBody>
          <a:bodyPr anchor="b">
            <a:normAutofit/>
          </a:bodyPr>
          <a:lstStyle/>
          <a:p>
            <a:r>
              <a:rPr lang="nl-BE" sz="2800" dirty="0">
                <a:latin typeface="Blackadder ITC" panose="04020505051007020D02" pitchFamily="82" charset="0"/>
              </a:rPr>
              <a:t>Transport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C8DD4A-4EB6-4386-8F7F-43EACEDA5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32" y="2818628"/>
            <a:ext cx="3438906" cy="459486"/>
          </a:xfrm>
        </p:spPr>
        <p:txBody>
          <a:bodyPr anchor="t">
            <a:noAutofit/>
          </a:bodyPr>
          <a:lstStyle/>
          <a:p>
            <a:r>
              <a:rPr lang="nl-BE" sz="2400" dirty="0">
                <a:latin typeface="Blackadder ITC" panose="04020505051007020D02" pitchFamily="82" charset="0"/>
              </a:rPr>
              <a:t>Openbaar vervoer: </a:t>
            </a:r>
          </a:p>
          <a:p>
            <a:endParaRPr lang="nl-BE" sz="2400" dirty="0">
              <a:latin typeface="Blackadder ITC" panose="04020505051007020D02" pitchFamily="82" charset="0"/>
            </a:endParaRPr>
          </a:p>
          <a:p>
            <a:r>
              <a:rPr lang="nl-BE" sz="2400" dirty="0">
                <a:latin typeface="Blackadder ITC" panose="04020505051007020D02" pitchFamily="82" charset="0"/>
              </a:rPr>
              <a:t>De eerste trein kwam in 1835, dat is 185 jaar geleden.</a:t>
            </a:r>
          </a:p>
          <a:p>
            <a:r>
              <a:rPr lang="nl-BE" sz="2400" dirty="0">
                <a:latin typeface="Blackadder ITC" panose="04020505051007020D02" pitchFamily="82" charset="0"/>
              </a:rPr>
              <a:t>Het verbond de 2 steden (Brussel en Mechelen)</a:t>
            </a:r>
          </a:p>
          <a:p>
            <a:endParaRPr lang="nl-BE" sz="2400" dirty="0">
              <a:latin typeface="Blackadder ITC" panose="04020505051007020D02" pitchFamily="82" charset="0"/>
            </a:endParaRPr>
          </a:p>
          <a:p>
            <a:r>
              <a:rPr lang="nl-BE" sz="2400" dirty="0">
                <a:latin typeface="Blackadder ITC" panose="04020505051007020D02" pitchFamily="82" charset="0"/>
              </a:rPr>
              <a:t>De tram is een voorbeeld van openbaar vervoer</a:t>
            </a:r>
          </a:p>
        </p:txBody>
      </p:sp>
    </p:spTree>
    <p:extLst>
      <p:ext uri="{BB962C8B-B14F-4D97-AF65-F5344CB8AC3E}">
        <p14:creationId xmlns:p14="http://schemas.microsoft.com/office/powerpoint/2010/main" val="2969041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726623-DFA5-493A-BEFC-E01FA8B28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nl-BE" dirty="0">
                <a:latin typeface="Blackadder ITC" panose="04020505051007020D02" pitchFamily="82" charset="0"/>
              </a:rPr>
              <a:t>Transport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16DE5C-177E-47FD-A9B8-8A04C51F7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66" r="20820" b="1"/>
          <a:stretch/>
        </p:blipFill>
        <p:spPr>
          <a:xfrm>
            <a:off x="0" y="0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7D0216-CC39-4F0D-8263-C0EE4382B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anchor="t">
            <a:normAutofit/>
          </a:bodyPr>
          <a:lstStyle/>
          <a:p>
            <a:r>
              <a:rPr lang="nl-BE" sz="4000" dirty="0">
                <a:latin typeface="Blackadder ITC" panose="04020505051007020D02" pitchFamily="82" charset="0"/>
              </a:rPr>
              <a:t>Grote schepen worden aangedreven door stoommachines</a:t>
            </a:r>
          </a:p>
          <a:p>
            <a:endParaRPr lang="nl-BE" sz="1800" dirty="0"/>
          </a:p>
          <a:p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2435003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0F9606-4849-43F1-9FE2-B8795B414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442"/>
          <a:stretch/>
        </p:blipFill>
        <p:spPr>
          <a:xfrm>
            <a:off x="-425865" y="73157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0AB163-7D32-4980-BCBC-D9457FBD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nl-BE" sz="8800" dirty="0">
                <a:latin typeface="Blackadder ITC" panose="04020505051007020D02" pitchFamily="82" charset="0"/>
              </a:rPr>
              <a:t>Uitvindingen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28579B-0123-44F5-BB64-74799AC47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nl-BE" sz="5400" dirty="0">
                <a:latin typeface="Blackadder ITC" panose="04020505051007020D02" pitchFamily="82" charset="0"/>
              </a:rPr>
              <a:t>Daimler Benz: Eerste auto in 1885 (voor rijke mensen) </a:t>
            </a:r>
          </a:p>
          <a:p>
            <a:endParaRPr lang="nl-BE" sz="2000" dirty="0"/>
          </a:p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703867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A3B966-B759-4BD6-8A61-42DB04526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nl-BE" sz="3800" dirty="0">
                <a:solidFill>
                  <a:schemeClr val="bg1"/>
                </a:solidFill>
                <a:latin typeface="Blackadder ITC" panose="04020505051007020D02" pitchFamily="82" charset="0"/>
              </a:rPr>
              <a:t>Uitvindingen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260780-3C47-42AC-A8BA-47286BD60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anchor="ctr">
            <a:normAutofit/>
          </a:bodyPr>
          <a:lstStyle/>
          <a:p>
            <a:r>
              <a:rPr lang="nl-BE" sz="3200" dirty="0">
                <a:solidFill>
                  <a:schemeClr val="bg1"/>
                </a:solidFill>
                <a:latin typeface="Blackadder ITC" panose="04020505051007020D02" pitchFamily="82" charset="0"/>
              </a:rPr>
              <a:t>Watt heeft een stoommachine uitgevonden,</a:t>
            </a:r>
          </a:p>
          <a:p>
            <a:r>
              <a:rPr lang="nl-BE" sz="3200" dirty="0">
                <a:solidFill>
                  <a:schemeClr val="bg1"/>
                </a:solidFill>
                <a:latin typeface="Blackadder ITC" panose="04020505051007020D02" pitchFamily="82" charset="0"/>
              </a:rPr>
              <a:t>Daarmee kon Brit Stephenson een stoomlocomotief maken</a:t>
            </a:r>
          </a:p>
          <a:p>
            <a:endParaRPr lang="nl-BE" sz="2000" dirty="0">
              <a:solidFill>
                <a:schemeClr val="bg1"/>
              </a:solidFill>
            </a:endParaRPr>
          </a:p>
          <a:p>
            <a:endParaRPr lang="nl-BE" sz="2000" dirty="0">
              <a:solidFill>
                <a:schemeClr val="bg1"/>
              </a:solidFill>
            </a:endParaRPr>
          </a:p>
          <a:p>
            <a:endParaRPr lang="nl-BE" sz="2000" dirty="0">
              <a:solidFill>
                <a:schemeClr val="bg1"/>
              </a:solidFill>
            </a:endParaRPr>
          </a:p>
          <a:p>
            <a:endParaRPr lang="nl-BE" sz="2000" dirty="0">
              <a:solidFill>
                <a:schemeClr val="bg1"/>
              </a:solidFill>
            </a:endParaRPr>
          </a:p>
        </p:txBody>
      </p:sp>
      <p:pic>
        <p:nvPicPr>
          <p:cNvPr id="5" name="Afbeelding 4" descr="Afbeelding met grond, buiten, oud, transport&#10;&#10;Automatisch gegenereerde beschrijving">
            <a:extLst>
              <a:ext uri="{FF2B5EF4-FFF2-40B4-BE49-F238E27FC236}">
                <a16:creationId xmlns:a16="http://schemas.microsoft.com/office/drawing/2014/main" id="{E91AB45A-DCB4-4C22-A182-3E7C74E12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0" r="4307" b="2"/>
          <a:stretch/>
        </p:blipFill>
        <p:spPr>
          <a:xfrm>
            <a:off x="6520124" y="-24641"/>
            <a:ext cx="5666547" cy="339802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Afbeelding met binnen, oud&#10;&#10;Automatisch gegenereerde beschrijving">
            <a:extLst>
              <a:ext uri="{FF2B5EF4-FFF2-40B4-BE49-F238E27FC236}">
                <a16:creationId xmlns:a16="http://schemas.microsoft.com/office/drawing/2014/main" id="{B7722C3D-2CBD-4598-B05A-CD85726EF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" r="-2" b="-2"/>
          <a:stretch/>
        </p:blipFill>
        <p:spPr>
          <a:xfrm>
            <a:off x="6445793" y="3471040"/>
            <a:ext cx="5669723" cy="34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D4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4F5B0B-3D47-4B5B-AC0A-F712EA49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  <a:latin typeface="Blackadder ITC" panose="04020505051007020D02" pitchFamily="82" charset="0"/>
              </a:rPr>
              <a:t>Uitvindingen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50A438-81B3-49CE-9BDE-819814AAF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3" b="2360"/>
          <a:stretch/>
        </p:blipFill>
        <p:spPr>
          <a:xfrm>
            <a:off x="327551" y="2448847"/>
            <a:ext cx="3442801" cy="408025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336C2A9-0BCD-4FD6-9036-A337214E1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58"/>
          <a:stretch/>
        </p:blipFill>
        <p:spPr>
          <a:xfrm>
            <a:off x="3943050" y="2285715"/>
            <a:ext cx="3442803" cy="19581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CAD27A1-C53E-46EF-9A51-597AFDBB4C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307" r="-3" b="-3"/>
          <a:stretch/>
        </p:blipFill>
        <p:spPr>
          <a:xfrm>
            <a:off x="3940807" y="4572003"/>
            <a:ext cx="3447288" cy="1956816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DD7200-84A9-4CBC-87A3-A29DBC197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 fontScale="77500" lnSpcReduction="20000"/>
          </a:bodyPr>
          <a:lstStyle/>
          <a:p>
            <a:r>
              <a:rPr lang="nl-BE" sz="3900" dirty="0">
                <a:solidFill>
                  <a:srgbClr val="FFFFFF"/>
                </a:solidFill>
                <a:latin typeface="Blackadder ITC" panose="04020505051007020D02" pitchFamily="82" charset="0"/>
              </a:rPr>
              <a:t>Wright is de broer van Watt, Wright heeft de eerste vliegtuig gemaakt in 1903</a:t>
            </a:r>
          </a:p>
          <a:p>
            <a:endParaRPr lang="nl-BE" sz="3900" dirty="0">
              <a:solidFill>
                <a:srgbClr val="FFFFFF"/>
              </a:solidFill>
              <a:latin typeface="Blackadder ITC" panose="04020505051007020D02" pitchFamily="82" charset="0"/>
            </a:endParaRPr>
          </a:p>
          <a:p>
            <a:endParaRPr lang="nl-BE" sz="3900" dirty="0">
              <a:solidFill>
                <a:srgbClr val="FFFFFF"/>
              </a:solidFill>
              <a:latin typeface="Blackadder ITC" panose="04020505051007020D02" pitchFamily="82" charset="0"/>
            </a:endParaRPr>
          </a:p>
          <a:p>
            <a:endParaRPr lang="nl-BE" sz="3900" dirty="0">
              <a:solidFill>
                <a:srgbClr val="FFFFFF"/>
              </a:solidFill>
              <a:latin typeface="Blackadder ITC" panose="04020505051007020D02" pitchFamily="82" charset="0"/>
            </a:endParaRPr>
          </a:p>
          <a:p>
            <a:r>
              <a:rPr lang="nl-BE" sz="3900" dirty="0">
                <a:solidFill>
                  <a:srgbClr val="FFFFFF"/>
                </a:solidFill>
                <a:latin typeface="Blackadder ITC" panose="04020505051007020D02" pitchFamily="82" charset="0"/>
              </a:rPr>
              <a:t>In 1900 is de eerste Zeppelin (luchtschip) gemaakt</a:t>
            </a:r>
          </a:p>
          <a:p>
            <a:endParaRPr lang="nl-BE" sz="3900" dirty="0">
              <a:solidFill>
                <a:srgbClr val="FFFFFF"/>
              </a:solidFill>
              <a:latin typeface="Blackadder ITC" panose="04020505051007020D02" pitchFamily="82" charset="0"/>
            </a:endParaRPr>
          </a:p>
          <a:p>
            <a:r>
              <a:rPr lang="nl-BE" sz="3900" dirty="0">
                <a:solidFill>
                  <a:srgbClr val="FFFFFF"/>
                </a:solidFill>
                <a:latin typeface="Blackadder ITC" panose="04020505051007020D02" pitchFamily="82" charset="0"/>
              </a:rPr>
              <a:t>In 1925 kwam de eerste dieselmotor</a:t>
            </a:r>
          </a:p>
          <a:p>
            <a:endParaRPr lang="nl-BE" sz="2200" dirty="0">
              <a:solidFill>
                <a:srgbClr val="FFFFFF"/>
              </a:solidFill>
              <a:latin typeface="Blackadder ITC" panose="04020505051007020D02" pitchFamily="82" charset="0"/>
            </a:endParaRPr>
          </a:p>
          <a:p>
            <a:endParaRPr lang="nl-BE" sz="2200" dirty="0">
              <a:solidFill>
                <a:srgbClr val="FFFFFF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160</Words>
  <Application>Microsoft Office PowerPoint</Application>
  <PresentationFormat>Breedbeeld</PresentationFormat>
  <Paragraphs>40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Blackadder ITC</vt:lpstr>
      <vt:lpstr>Calibri</vt:lpstr>
      <vt:lpstr>Calibri Light</vt:lpstr>
      <vt:lpstr>Kantoorthema</vt:lpstr>
      <vt:lpstr>De nieuwe tijden</vt:lpstr>
      <vt:lpstr>Wonen</vt:lpstr>
      <vt:lpstr>Wonen</vt:lpstr>
      <vt:lpstr>Transport</vt:lpstr>
      <vt:lpstr>Transport</vt:lpstr>
      <vt:lpstr>Transport</vt:lpstr>
      <vt:lpstr>Uitvindingen</vt:lpstr>
      <vt:lpstr>Uitvindingen</vt:lpstr>
      <vt:lpstr>Uitvindingen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nieuwe tijden</dc:title>
  <dc:creator>Computerklas 02</dc:creator>
  <cp:lastModifiedBy>Computerklas 02</cp:lastModifiedBy>
  <cp:revision>5</cp:revision>
  <dcterms:created xsi:type="dcterms:W3CDTF">2020-12-08T09:14:07Z</dcterms:created>
  <dcterms:modified xsi:type="dcterms:W3CDTF">2020-12-08T09:21:33Z</dcterms:modified>
</cp:coreProperties>
</file>