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1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10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7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95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82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0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0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6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2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70DD4-23E3-4AFB-AE74-5260D60A3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1052" y="-594253"/>
            <a:ext cx="10901471" cy="1350712"/>
          </a:xfrm>
          <a:noFill/>
        </p:spPr>
        <p:txBody>
          <a:bodyPr vert="horz" lIns="91440" tIns="45720" rIns="91440" bIns="45720" rtlCol="0">
            <a:normAutofit fontScale="90000"/>
          </a:bodyPr>
          <a:lstStyle/>
          <a:p>
            <a:br>
              <a:rPr lang="en-US" sz="2100" kern="1200" dirty="0">
                <a:latin typeface="+mj-lt"/>
                <a:ea typeface="+mj-ea"/>
                <a:cs typeface="+mj-cs"/>
              </a:rPr>
            </a:br>
            <a:br>
              <a:rPr lang="en-US" sz="2100" kern="1200" dirty="0">
                <a:latin typeface="+mj-lt"/>
                <a:ea typeface="+mj-ea"/>
                <a:cs typeface="+mj-cs"/>
              </a:rPr>
            </a:br>
            <a:br>
              <a:rPr lang="en-US" sz="2100" kern="1200" dirty="0">
                <a:latin typeface="+mj-lt"/>
                <a:ea typeface="+mj-ea"/>
                <a:cs typeface="+mj-cs"/>
              </a:rPr>
            </a:br>
            <a:r>
              <a:rPr lang="en-US" sz="3200" kern="1200" dirty="0">
                <a:latin typeface="Algerian" panose="04020705040A02060702" pitchFamily="82" charset="0"/>
              </a:rPr>
              <a:t>De </a:t>
            </a:r>
            <a:r>
              <a:rPr lang="en-US" sz="3200" kern="1200" dirty="0" err="1">
                <a:latin typeface="Algerian" panose="04020705040A02060702" pitchFamily="82" charset="0"/>
              </a:rPr>
              <a:t>Vorsten</a:t>
            </a:r>
            <a:r>
              <a:rPr lang="en-US" sz="3200" kern="1200" dirty="0">
                <a:latin typeface="Algerian" panose="04020705040A02060702" pitchFamily="82" charset="0"/>
              </a:rPr>
              <a:t> </a:t>
            </a:r>
            <a:r>
              <a:rPr lang="en-US" sz="3200" kern="1200" dirty="0" err="1">
                <a:latin typeface="Algerian" panose="04020705040A02060702" pitchFamily="82" charset="0"/>
              </a:rPr>
              <a:t>en</a:t>
            </a:r>
            <a:r>
              <a:rPr lang="en-US" sz="3200" kern="1200" dirty="0">
                <a:latin typeface="Algerian" panose="04020705040A02060702" pitchFamily="82" charset="0"/>
              </a:rPr>
              <a:t> </a:t>
            </a:r>
            <a:r>
              <a:rPr lang="en-US" sz="3200" kern="1200" dirty="0" err="1">
                <a:latin typeface="Algerian" panose="04020705040A02060702" pitchFamily="82" charset="0"/>
              </a:rPr>
              <a:t>Ontdekkingen</a:t>
            </a:r>
            <a:endParaRPr lang="en-US" sz="3200" kern="1200" dirty="0">
              <a:latin typeface="Algerian" panose="04020705040A02060702" pitchFamily="8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951DA03-1320-4C9C-9159-CC88018D9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646" y="5240030"/>
            <a:ext cx="10901471" cy="560388"/>
          </a:xfrm>
          <a:noFill/>
        </p:spPr>
        <p:txBody>
          <a:bodyPr vert="horz" lIns="91440" tIns="45720" rIns="91440" bIns="45720" rtlCol="0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>
                <a:latin typeface="Algerian" panose="04020705040A02060702" pitchFamily="82" charset="0"/>
              </a:rPr>
              <a:t>Dylio</a:t>
            </a:r>
            <a:r>
              <a:rPr lang="en-US" dirty="0">
                <a:latin typeface="Algerian" panose="04020705040A02060702" pitchFamily="82" charset="0"/>
              </a:rPr>
              <a:t>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Algerian" panose="04020705040A02060702" pitchFamily="82" charset="0"/>
              </a:rPr>
              <a:t>Karel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>
                <a:latin typeface="Algerian" panose="04020705040A02060702" pitchFamily="82" charset="0"/>
              </a:rPr>
              <a:t>Gaelle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3074" name="Picture 2" descr="De 8 beste afbeeldingen van De tijd van vorsten en ontdekkingen - De nieuwe  tijd | christoffel columbus, geschiedenis, columbus">
            <a:extLst>
              <a:ext uri="{FF2B5EF4-FFF2-40B4-BE49-F238E27FC236}">
                <a16:creationId xmlns:a16="http://schemas.microsoft.com/office/drawing/2014/main" id="{C6158DC9-2A4C-4DD1-A596-92C356C42E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0" r="-1" b="9171"/>
          <a:stretch/>
        </p:blipFill>
        <p:spPr bwMode="auto">
          <a:xfrm>
            <a:off x="2880360" y="855182"/>
            <a:ext cx="6431280" cy="297543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01B64A0-D4C4-4F55-A6DB-377755566B69}"/>
              </a:ext>
            </a:extLst>
          </p:cNvPr>
          <p:cNvSpPr txBox="1"/>
          <p:nvPr/>
        </p:nvSpPr>
        <p:spPr>
          <a:xfrm>
            <a:off x="-381968" y="387127"/>
            <a:ext cx="49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BE"/>
              <a:t>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10B2730-CE36-4D49-9BAA-3F8D1F0024C3}"/>
              </a:ext>
            </a:extLst>
          </p:cNvPr>
          <p:cNvSpPr txBox="1"/>
          <p:nvPr/>
        </p:nvSpPr>
        <p:spPr>
          <a:xfrm>
            <a:off x="4573657" y="4064089"/>
            <a:ext cx="5728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BE" sz="3200" dirty="0">
                <a:latin typeface="Algerian" panose="04020705040A02060702" pitchFamily="82" charset="0"/>
              </a:rPr>
              <a:t>En dit is onze voorstelling</a:t>
            </a:r>
          </a:p>
        </p:txBody>
      </p:sp>
    </p:spTree>
    <p:extLst>
      <p:ext uri="{BB962C8B-B14F-4D97-AF65-F5344CB8AC3E}">
        <p14:creationId xmlns:p14="http://schemas.microsoft.com/office/powerpoint/2010/main" val="317725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lythroug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1ADE9-32D4-41D5-97C4-86FBBB4C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426" y="258121"/>
            <a:ext cx="10515600" cy="1325563"/>
          </a:xfrm>
        </p:spPr>
        <p:txBody>
          <a:bodyPr>
            <a:normAutofit/>
          </a:bodyPr>
          <a:lstStyle/>
          <a:p>
            <a:r>
              <a:rPr lang="nl-BE" sz="8000" dirty="0"/>
              <a:t>Wonen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F42732-245B-40A9-8092-513873910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De vorsten, wonen in luxueuze paleizen.</a:t>
            </a:r>
          </a:p>
          <a:p>
            <a:r>
              <a:rPr lang="nl-BE" dirty="0"/>
              <a:t>De Adel, woont in prachtige landhuizen.</a:t>
            </a:r>
          </a:p>
          <a:p>
            <a:r>
              <a:rPr lang="nl-BE" dirty="0"/>
              <a:t>De </a:t>
            </a:r>
            <a:r>
              <a:rPr lang="nl-BE" dirty="0" err="1"/>
              <a:t>gowone</a:t>
            </a:r>
            <a:r>
              <a:rPr lang="nl-BE" dirty="0"/>
              <a:t> </a:t>
            </a:r>
            <a:r>
              <a:rPr lang="nl-BE" dirty="0" err="1"/>
              <a:t>mens,blijft</a:t>
            </a:r>
            <a:r>
              <a:rPr lang="nl-BE" dirty="0"/>
              <a:t> wonen in een simpel huisje of eenvoudige hoeve.</a:t>
            </a:r>
          </a:p>
          <a:p>
            <a:endParaRPr lang="nl-BE" dirty="0"/>
          </a:p>
        </p:txBody>
      </p:sp>
      <p:pic>
        <p:nvPicPr>
          <p:cNvPr id="4098" name="Picture 2" descr="Man en paard – over vorsten en edelen in de laatmiddeleeuwse Nederlanden">
            <a:extLst>
              <a:ext uri="{FF2B5EF4-FFF2-40B4-BE49-F238E27FC236}">
                <a16:creationId xmlns:a16="http://schemas.microsoft.com/office/drawing/2014/main" id="{AA508C42-ED4B-4068-8FDF-4BC60AACC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13" y="3657258"/>
            <a:ext cx="5212845" cy="294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13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97147-E8D1-415F-8AB6-B77A1917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85" y="288542"/>
            <a:ext cx="5480906" cy="1454051"/>
          </a:xfrm>
        </p:spPr>
        <p:txBody>
          <a:bodyPr>
            <a:normAutofit fontScale="90000"/>
          </a:bodyPr>
          <a:lstStyle/>
          <a:p>
            <a:r>
              <a:rPr lang="nl-BE" sz="4800" dirty="0">
                <a:solidFill>
                  <a:schemeClr val="tx1"/>
                </a:solidFill>
              </a:rPr>
              <a:t>Transport over 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77B1A-686B-4621-B0CB-56976B97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9249" y="162121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BE" sz="2400" dirty="0">
                <a:solidFill>
                  <a:schemeClr val="tx1">
                    <a:lumMod val="95000"/>
                  </a:schemeClr>
                </a:solidFill>
              </a:rPr>
              <a:t>De edelen, reizen met een mooi versierde koets.</a:t>
            </a:r>
          </a:p>
          <a:p>
            <a:r>
              <a:rPr lang="nl-BE" sz="2400" dirty="0">
                <a:solidFill>
                  <a:schemeClr val="tx1">
                    <a:lumMod val="95000"/>
                  </a:schemeClr>
                </a:solidFill>
              </a:rPr>
              <a:t>Voor korte afstanden gebruiken de edelen een draagstoel.</a:t>
            </a:r>
          </a:p>
          <a:p>
            <a:r>
              <a:rPr lang="nl-BE" sz="2400" dirty="0">
                <a:solidFill>
                  <a:schemeClr val="tx1">
                    <a:lumMod val="95000"/>
                  </a:schemeClr>
                </a:solidFill>
              </a:rPr>
              <a:t>De gewone </a:t>
            </a:r>
            <a:r>
              <a:rPr lang="nl-BE" sz="2400" dirty="0" err="1">
                <a:solidFill>
                  <a:schemeClr val="tx1">
                    <a:lumMod val="95000"/>
                  </a:schemeClr>
                </a:solidFill>
              </a:rPr>
              <a:t>man,gebruikte</a:t>
            </a:r>
            <a:r>
              <a:rPr lang="nl-BE" sz="2400" dirty="0">
                <a:solidFill>
                  <a:schemeClr val="tx1">
                    <a:lumMod val="95000"/>
                  </a:schemeClr>
                </a:solidFill>
              </a:rPr>
              <a:t> de postkoets.</a:t>
            </a:r>
          </a:p>
          <a:p>
            <a:endParaRPr lang="nl-BE" sz="2400" dirty="0">
              <a:solidFill>
                <a:schemeClr val="tx1">
                  <a:lumMod val="95000"/>
                </a:schemeClr>
              </a:solidFill>
            </a:endParaRPr>
          </a:p>
          <a:p>
            <a:endParaRPr lang="nl-BE" sz="2000" dirty="0">
              <a:solidFill>
                <a:srgbClr val="000000"/>
              </a:solidFill>
            </a:endParaRPr>
          </a:p>
        </p:txBody>
      </p:sp>
      <p:pic>
        <p:nvPicPr>
          <p:cNvPr id="2054" name="Picture 6" descr="Koets - Wikipedia">
            <a:extLst>
              <a:ext uri="{FF2B5EF4-FFF2-40B4-BE49-F238E27FC236}">
                <a16:creationId xmlns:a16="http://schemas.microsoft.com/office/drawing/2014/main" id="{C9EF6E14-1702-4153-A736-C3F4C540E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014" y="1621212"/>
            <a:ext cx="3283463" cy="25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553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IEN EN WETEN': CHRISTOPHRUS COLUMBUS. DE SCHEPEN. (Deel 4)">
            <a:extLst>
              <a:ext uri="{FF2B5EF4-FFF2-40B4-BE49-F238E27FC236}">
                <a16:creationId xmlns:a16="http://schemas.microsoft.com/office/drawing/2014/main" id="{3FC3074F-FB96-42DF-9749-817E768CDF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3" r="18459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00326E4-79E7-4745-A2C8-3782DB6D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36" y="1168835"/>
            <a:ext cx="4803636" cy="1311664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tx1">
                    <a:lumMod val="95000"/>
                  </a:schemeClr>
                </a:solidFill>
              </a:rPr>
              <a:t>Transport over water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F128C1-067F-4EE0-8A2F-565D9D04A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nl-BE" sz="2000" dirty="0"/>
              <a:t>Het karveel kan sneller reizen dan een gewoon schip!</a:t>
            </a:r>
          </a:p>
          <a:p>
            <a:r>
              <a:rPr lang="nl-BE" sz="2000" dirty="0"/>
              <a:t>Kan meer eten en mensen vervoeren dan een gewoon schip.</a:t>
            </a:r>
          </a:p>
          <a:p>
            <a:r>
              <a:rPr lang="nl-BE" sz="2000" dirty="0"/>
              <a:t>Dus het is heel handig!</a:t>
            </a:r>
          </a:p>
          <a:p>
            <a:endParaRPr lang="nl-B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815B8-B60D-4182-A117-799FD92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60" y="-210364"/>
            <a:ext cx="9144000" cy="1193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Milieu</a:t>
            </a:r>
          </a:p>
        </p:txBody>
      </p:sp>
      <p:pic>
        <p:nvPicPr>
          <p:cNvPr id="9" name="Picture 2" descr="Doctors Didn't Actually Wear Beaked Masks During the Black Plague | Mental  Floss">
            <a:extLst>
              <a:ext uri="{FF2B5EF4-FFF2-40B4-BE49-F238E27FC236}">
                <a16:creationId xmlns:a16="http://schemas.microsoft.com/office/drawing/2014/main" id="{60C872FC-956E-4883-A414-8960F1202F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9" b="21041"/>
          <a:stretch/>
        </p:blipFill>
        <p:spPr bwMode="auto"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5F6BCDA-D6D9-4252-8360-D18F0C2A081B}"/>
              </a:ext>
            </a:extLst>
          </p:cNvPr>
          <p:cNvSpPr txBox="1"/>
          <p:nvPr/>
        </p:nvSpPr>
        <p:spPr>
          <a:xfrm>
            <a:off x="4009301" y="4388188"/>
            <a:ext cx="518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BE" sz="2400" dirty="0"/>
              <a:t>We leren nieuwe producten kennen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9AB5A2-9824-4F96-BC44-9380D7C85AB9}"/>
              </a:ext>
            </a:extLst>
          </p:cNvPr>
          <p:cNvSpPr txBox="1"/>
          <p:nvPr/>
        </p:nvSpPr>
        <p:spPr>
          <a:xfrm>
            <a:off x="4121269" y="5419209"/>
            <a:ext cx="605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BE" sz="2400" dirty="0"/>
              <a:t>We kweken nieuwe dieren=nieuwe </a:t>
            </a:r>
            <a:r>
              <a:rPr lang="nl-BE" sz="2400" dirty="0" err="1"/>
              <a:t>virusen</a:t>
            </a:r>
            <a:r>
              <a:rPr lang="nl-BE" sz="2400" dirty="0"/>
              <a:t> en ziektes</a:t>
            </a:r>
          </a:p>
        </p:txBody>
      </p:sp>
    </p:spTree>
    <p:extLst>
      <p:ext uri="{BB962C8B-B14F-4D97-AF65-F5344CB8AC3E}">
        <p14:creationId xmlns:p14="http://schemas.microsoft.com/office/powerpoint/2010/main" val="27349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8333E-6 -4.44444E-6 L 2.08333E-6 -0.07222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122</Words>
  <Application>Microsoft Office PowerPoint</Application>
  <PresentationFormat>Breedbeeld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Algerian</vt:lpstr>
      <vt:lpstr>Arial</vt:lpstr>
      <vt:lpstr>Century Gothic</vt:lpstr>
      <vt:lpstr>Wingdings 3</vt:lpstr>
      <vt:lpstr>Ion</vt:lpstr>
      <vt:lpstr>   De Vorsten en Ontdekkingen</vt:lpstr>
      <vt:lpstr>Wonen</vt:lpstr>
      <vt:lpstr>Transport over land</vt:lpstr>
      <vt:lpstr>Transport over water</vt:lpstr>
      <vt:lpstr>Milieu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De Vorsten en Ontdekkingen</dc:title>
  <dc:creator>Computerklas 01</dc:creator>
  <cp:lastModifiedBy>Computerklas 01</cp:lastModifiedBy>
  <cp:revision>8</cp:revision>
  <dcterms:created xsi:type="dcterms:W3CDTF">2020-12-08T08:40:16Z</dcterms:created>
  <dcterms:modified xsi:type="dcterms:W3CDTF">2020-12-08T09:22:07Z</dcterms:modified>
</cp:coreProperties>
</file>