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0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C6DC8E-70F5-4C47-8151-A1152FC4B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CD23CFC-152A-49A6-BB06-FDAFDD1F5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1E95D7-0AC2-4270-8B19-41636F5C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13B3-BB79-415B-82E5-C2BB479AE96E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C8D682-EC0B-4E27-9AAF-9E41C967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D3EB2C-74B4-4063-A7D7-5EA4F292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A441-198D-4B48-BAFF-09AFFCDF29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701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8E34C-4BAE-4073-A53F-D8C37083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6F8806-E7E2-4B37-AA66-E6D902F03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5D7DB7-B673-4159-954C-D64A8CC3A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13B3-BB79-415B-82E5-C2BB479AE96E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3DDC24-8A6C-4629-A4BF-CF4F969A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632AFB-E615-4353-AF72-72674042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A441-198D-4B48-BAFF-09AFFCDF29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052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64FABA7-B9B7-4B53-8A24-821F80C19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B8B35B7-44C1-46DD-922A-E6484D060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D65404-1A95-4C80-8891-7C3A0CD0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13B3-BB79-415B-82E5-C2BB479AE96E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39B52A-1E2C-499C-AFCB-C2EC43A4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9677BF-9AF4-44CF-A624-99B34F850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A441-198D-4B48-BAFF-09AFFCDF29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065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F568E-1E06-48A0-B238-2FE97C48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720527-1F5B-4EB2-A4E2-DAAF3471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E41148-FB93-4DCE-BE21-AB0F2A255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13B3-BB79-415B-82E5-C2BB479AE96E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B59A6C-9AAD-4211-A93F-5E3DF2DD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5A24DE-6DFC-4967-B2AD-A1632B41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A441-198D-4B48-BAFF-09AFFCDF29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598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3AC2D-EEBC-46D1-B3DB-90F59BDD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01CD99-724B-4BC3-B061-54CD6CC38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C5F749-4E7C-4874-AFA7-3F0543651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13B3-BB79-415B-82E5-C2BB479AE96E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32F6CA-118A-4928-9F0B-F6637A12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4A07D8-8917-44EC-B50A-DD69113F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A441-198D-4B48-BAFF-09AFFCDF29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913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E96FC-105D-4FDF-914A-1E7AAAFB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F7B5BB-44B1-43A7-A607-C12865103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F96F26-9117-48B3-AA1B-498792D8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60DF92-C3DE-4BDA-9076-0522E4EB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13B3-BB79-415B-82E5-C2BB479AE96E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399613-3EA6-419E-8EA8-166F3D47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CB040B-1723-48CC-A05D-44B6DDD8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A441-198D-4B48-BAFF-09AFFCDF29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361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530E6-F18E-4B42-AFE9-018FE423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B60CA8-0F4D-4A89-8EF6-5D7DBAD4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BAC972-09BF-48B5-B95B-5B91C0E8B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66B420-9F96-4519-A134-B6D9B9EE1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9A862BA-9699-4268-A3A9-A973ECCA0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F270C70-105C-466B-8D09-A6C6ACC5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13B3-BB79-415B-82E5-C2BB479AE96E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DB2234-B286-4AFC-98A1-441DDE4A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BA0395F-B013-4E2D-9871-95128A6E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A441-198D-4B48-BAFF-09AFFCDF29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704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53D2B-F310-4A20-AA56-2D58C393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15C24CF-BB33-4D39-AD00-FFF1EB1B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13B3-BB79-415B-82E5-C2BB479AE96E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02373B-846B-4186-A121-E4CB1010F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2FAA0E-CDB6-4841-88F6-2CC3F017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A441-198D-4B48-BAFF-09AFFCDF29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753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D564DBE-87DE-4370-B905-3F98034D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13B3-BB79-415B-82E5-C2BB479AE96E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87137B3-7032-43A2-8607-9F253E5C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30F979-3D77-42FB-BBD2-195A25E4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A441-198D-4B48-BAFF-09AFFCDF29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939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15CDE-459A-4522-82F5-029F9ED2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7BEE19-0E20-4250-9C58-E875232F5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1F6E16-E532-4F0A-AB5E-505D29B8C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22332E0-D4F6-4D56-B5D5-23B468E5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13B3-BB79-415B-82E5-C2BB479AE96E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91F7DC-72ED-4E53-AB23-C027AB3C7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3378B7-62BD-4021-BE52-9A23BABE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A441-198D-4B48-BAFF-09AFFCDF29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55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066BA-F776-462B-B4AC-0F1F23BC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F0AFDA2-1B77-4A7D-88E9-401335BB9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7424EA-D3FA-44FB-AA15-160E16609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5DCE330-31C3-4805-A25B-E1A2A4A5E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413B3-BB79-415B-82E5-C2BB479AE96E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532E23-A6E9-4A3B-89F7-70EC73B8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AB970E-03E1-4F93-8460-2729804D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A441-198D-4B48-BAFF-09AFFCDF29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543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43DB5E3-22CE-467D-B41F-F5F08AB1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E8F7E1-2AA7-4AB4-9AEA-FC2BB633F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B58A25-DA61-4C0D-81E7-58BBDCBE6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13B3-BB79-415B-82E5-C2BB479AE96E}" type="datetimeFigureOut">
              <a:rPr lang="nl-BE" smtClean="0"/>
              <a:t>8/12/2020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ECEB5A-023E-4B20-828C-66BB24440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AB76E4-12B1-4246-A16A-531DDD0C0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AA441-198D-4B48-BAFF-09AFFCDF29E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628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A328ECE-1D0B-4324-BCB4-8689EDC37B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5700" r="8079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44D1B6-27FD-4938-905F-B5107FEF9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  <a:latin typeface="Algerian" panose="04020705040A02060702" pitchFamily="82" charset="0"/>
                <a:cs typeface="Aharoni" panose="020B0604020202020204" pitchFamily="2" charset="-79"/>
              </a:rPr>
              <a:t>Middeleeuwen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93FFBF-EFEA-4628-88E0-E6CC99F13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8953" y="4139949"/>
            <a:ext cx="2882630" cy="1098395"/>
          </a:xfrm>
        </p:spPr>
        <p:txBody>
          <a:bodyPr>
            <a:noAutofit/>
          </a:bodyPr>
          <a:lstStyle/>
          <a:p>
            <a:r>
              <a:rPr lang="nl-BE" sz="1400" dirty="0">
                <a:solidFill>
                  <a:srgbClr val="FFFFFF"/>
                </a:solidFill>
                <a:latin typeface="Arial Black" panose="020B0A04020102020204" pitchFamily="34" charset="0"/>
              </a:rPr>
              <a:t>Van 500-1500</a:t>
            </a:r>
          </a:p>
          <a:p>
            <a:r>
              <a:rPr lang="nl-BE" sz="1400" dirty="0" err="1">
                <a:solidFill>
                  <a:srgbClr val="FFFFFF"/>
                </a:solidFill>
                <a:latin typeface="Arial Black" panose="020B0A04020102020204" pitchFamily="34" charset="0"/>
              </a:rPr>
              <a:t>Ketsia</a:t>
            </a:r>
            <a:endParaRPr lang="nl-BE" sz="140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r>
              <a:rPr lang="nl-BE" sz="1400" dirty="0" err="1">
                <a:solidFill>
                  <a:srgbClr val="FFFFFF"/>
                </a:solidFill>
                <a:latin typeface="Arial Black" panose="020B0A04020102020204" pitchFamily="34" charset="0"/>
              </a:rPr>
              <a:t>Oriane</a:t>
            </a:r>
            <a:endParaRPr lang="nl-BE" sz="140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r>
              <a:rPr lang="nl-BE" sz="1400" dirty="0" err="1">
                <a:solidFill>
                  <a:srgbClr val="FFFFFF"/>
                </a:solidFill>
                <a:latin typeface="Arial Black" panose="020B0A04020102020204" pitchFamily="34" charset="0"/>
              </a:rPr>
              <a:t>Matheo</a:t>
            </a:r>
            <a:endParaRPr lang="nl-BE" sz="1400" dirty="0">
              <a:solidFill>
                <a:srgbClr val="FFFFFF"/>
              </a:solidFill>
              <a:latin typeface="Arial Black" panose="020B0A04020102020204" pitchFamily="34" charset="0"/>
            </a:endParaRPr>
          </a:p>
          <a:p>
            <a:r>
              <a:rPr lang="nl-BE" sz="1400" dirty="0">
                <a:solidFill>
                  <a:srgbClr val="FFFFFF"/>
                </a:solidFill>
                <a:latin typeface="Arial Black" panose="020B0A04020102020204" pitchFamily="34" charset="0"/>
              </a:rPr>
              <a:t>Noblesse</a:t>
            </a:r>
          </a:p>
        </p:txBody>
      </p:sp>
    </p:spTree>
    <p:extLst>
      <p:ext uri="{BB962C8B-B14F-4D97-AF65-F5344CB8AC3E}">
        <p14:creationId xmlns:p14="http://schemas.microsoft.com/office/powerpoint/2010/main" val="439841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3C0AE2A-93EA-4DBC-8DE9-1DEEB11C4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l="8280" r="6806"/>
          <a:stretch/>
        </p:blipFill>
        <p:spPr>
          <a:xfrm>
            <a:off x="-7" y="-8"/>
            <a:ext cx="12192000" cy="68559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6B1C60-352C-4106-A83C-F30BDC69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 err="1">
                <a:solidFill>
                  <a:schemeClr val="tx1"/>
                </a:solidFill>
                <a:latin typeface="Algerian" panose="04020705040A02060702" pitchFamily="82" charset="0"/>
              </a:rPr>
              <a:t>Wonen</a:t>
            </a:r>
            <a:endParaRPr lang="en-US" sz="4400" kern="1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06FEF8-DCC4-49BF-B072-7740AA9FC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entury Schoolbook" panose="02040604050505020304" pitchFamily="18" charset="0"/>
              </a:rPr>
              <a:t>Stadshuizen</a:t>
            </a:r>
            <a:endParaRPr lang="en-US" sz="1800" dirty="0">
              <a:latin typeface="Century Schoolbook" panose="020406040505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entury Schoolbook" panose="02040604050505020304" pitchFamily="18" charset="0"/>
              </a:rPr>
              <a:t>Weinig</a:t>
            </a:r>
            <a:r>
              <a:rPr lang="en-US" sz="1800" dirty="0">
                <a:latin typeface="Century Schoolbook" panose="02040604050505020304" pitchFamily="18" charset="0"/>
              </a:rPr>
              <a:t> </a:t>
            </a:r>
            <a:r>
              <a:rPr lang="en-US" sz="1800" dirty="0" err="1">
                <a:latin typeface="Century Schoolbook" panose="02040604050505020304" pitchFamily="18" charset="0"/>
              </a:rPr>
              <a:t>licht</a:t>
            </a:r>
            <a:endParaRPr lang="en-US" sz="1800" dirty="0">
              <a:latin typeface="Century Schoolbook" panose="020406040505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entury Schoolbook" panose="02040604050505020304" pitchFamily="18" charset="0"/>
              </a:rPr>
              <a:t>Kasteel</a:t>
            </a:r>
            <a:endParaRPr lang="en-US" sz="1800" dirty="0">
              <a:latin typeface="Century Schoolbook" panose="020406040505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latin typeface="Century Schoolbook" panose="02040604050505020304" pitchFamily="18" charset="0"/>
              </a:rPr>
              <a:t>Toilet </a:t>
            </a:r>
            <a:r>
              <a:rPr lang="en-US" sz="1800" dirty="0" err="1">
                <a:latin typeface="Century Schoolbook" panose="02040604050505020304" pitchFamily="18" charset="0"/>
              </a:rPr>
              <a:t>aan</a:t>
            </a:r>
            <a:r>
              <a:rPr lang="en-US" sz="1800" dirty="0">
                <a:latin typeface="Century Schoolbook" panose="02040604050505020304" pitchFamily="18" charset="0"/>
              </a:rPr>
              <a:t> </a:t>
            </a:r>
            <a:r>
              <a:rPr lang="en-US" sz="1800" dirty="0" err="1">
                <a:latin typeface="Century Schoolbook" panose="02040604050505020304" pitchFamily="18" charset="0"/>
              </a:rPr>
              <a:t>een</a:t>
            </a:r>
            <a:r>
              <a:rPr lang="en-US" sz="1800" dirty="0">
                <a:latin typeface="Century Schoolbook" panose="02040604050505020304" pitchFamily="18" charset="0"/>
              </a:rPr>
              <a:t> </a:t>
            </a:r>
            <a:r>
              <a:rPr lang="en-US" sz="1800" dirty="0" err="1">
                <a:latin typeface="Century Schoolbook" panose="02040604050505020304" pitchFamily="18" charset="0"/>
              </a:rPr>
              <a:t>buiten</a:t>
            </a:r>
            <a:r>
              <a:rPr lang="en-US" sz="1800" dirty="0">
                <a:latin typeface="Century Schoolbook" panose="02040604050505020304" pitchFamily="18" charset="0"/>
              </a:rPr>
              <a:t> </a:t>
            </a:r>
            <a:r>
              <a:rPr lang="en-US" sz="1800" dirty="0" err="1">
                <a:latin typeface="Century Schoolbook" panose="02040604050505020304" pitchFamily="18" charset="0"/>
              </a:rPr>
              <a:t>muur</a:t>
            </a:r>
            <a:endParaRPr lang="en-US" sz="1800" dirty="0">
              <a:latin typeface="Century Schoolbook" panose="020406040505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entury Schoolbook" panose="02040604050505020304" pitchFamily="18" charset="0"/>
              </a:rPr>
              <a:t>Abdij</a:t>
            </a:r>
            <a:endParaRPr lang="en-US" sz="1800" dirty="0">
              <a:latin typeface="Century Schoolbook" panose="020406040505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entury Schoolbook" panose="02040604050505020304" pitchFamily="18" charset="0"/>
              </a:rPr>
              <a:t>Burcht</a:t>
            </a:r>
            <a:endParaRPr lang="en-US" sz="1800" dirty="0">
              <a:latin typeface="Century Schoolbook" panose="02040604050505020304" pitchFamily="18" charset="0"/>
            </a:endParaRPr>
          </a:p>
        </p:txBody>
      </p:sp>
      <p:sp>
        <p:nvSpPr>
          <p:cNvPr id="41" name="Freeform: Shape 10">
            <a:extLst>
              <a:ext uri="{FF2B5EF4-FFF2-40B4-BE49-F238E27FC236}">
                <a16:creationId xmlns:a16="http://schemas.microsoft.com/office/drawing/2014/main" id="{86B8807B-7828-4E42-86D6-939A5397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-2055"/>
            <a:ext cx="4666892" cy="3481643"/>
          </a:xfrm>
          <a:custGeom>
            <a:avLst/>
            <a:gdLst>
              <a:gd name="connsiteX0" fmla="*/ 144173 w 4666892"/>
              <a:gd name="connsiteY0" fmla="*/ 0 h 3481643"/>
              <a:gd name="connsiteX1" fmla="*/ 4666892 w 4666892"/>
              <a:gd name="connsiteY1" fmla="*/ 0 h 3481643"/>
              <a:gd name="connsiteX2" fmla="*/ 4666892 w 4666892"/>
              <a:gd name="connsiteY2" fmla="*/ 2512390 h 3481643"/>
              <a:gd name="connsiteX3" fmla="*/ 4657487 w 4666892"/>
              <a:gd name="connsiteY3" fmla="*/ 2524968 h 3481643"/>
              <a:gd name="connsiteX4" fmla="*/ 2628900 w 4666892"/>
              <a:gd name="connsiteY4" fmla="*/ 3481643 h 3481643"/>
              <a:gd name="connsiteX5" fmla="*/ 0 w 4666892"/>
              <a:gd name="connsiteY5" fmla="*/ 852743 h 3481643"/>
              <a:gd name="connsiteX6" fmla="*/ 118190 w 4666892"/>
              <a:gd name="connsiteY6" fmla="*/ 70989 h 348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481643">
                <a:moveTo>
                  <a:pt x="144173" y="0"/>
                </a:moveTo>
                <a:lnTo>
                  <a:pt x="4666892" y="0"/>
                </a:lnTo>
                <a:lnTo>
                  <a:pt x="4666892" y="2512390"/>
                </a:lnTo>
                <a:lnTo>
                  <a:pt x="4657487" y="2524968"/>
                </a:lnTo>
                <a:cubicBezTo>
                  <a:pt x="4175308" y="3109233"/>
                  <a:pt x="3445594" y="3481643"/>
                  <a:pt x="2628900" y="3481643"/>
                </a:cubicBezTo>
                <a:cubicBezTo>
                  <a:pt x="1176999" y="3481643"/>
                  <a:pt x="0" y="2304644"/>
                  <a:pt x="0" y="852743"/>
                </a:cubicBezTo>
                <a:cubicBezTo>
                  <a:pt x="0" y="580512"/>
                  <a:pt x="41379" y="317945"/>
                  <a:pt x="118190" y="70989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38099D-826F-4410-BD19-F37213344B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26" r="14765" b="2"/>
          <a:stretch/>
        </p:blipFill>
        <p:spPr>
          <a:xfrm>
            <a:off x="7689829" y="-2055"/>
            <a:ext cx="4502173" cy="3316924"/>
          </a:xfrm>
          <a:custGeom>
            <a:avLst/>
            <a:gdLst/>
            <a:ahLst/>
            <a:cxnLst/>
            <a:rect l="l" t="t" r="r" b="b"/>
            <a:pathLst>
              <a:path w="4502173" h="3316924">
                <a:moveTo>
                  <a:pt x="154695" y="0"/>
                </a:moveTo>
                <a:lnTo>
                  <a:pt x="4502173" y="0"/>
                </a:lnTo>
                <a:lnTo>
                  <a:pt x="4502173" y="2237639"/>
                </a:lnTo>
                <a:lnTo>
                  <a:pt x="4365663" y="2420191"/>
                </a:lnTo>
                <a:cubicBezTo>
                  <a:pt x="3913696" y="2967849"/>
                  <a:pt x="3229704" y="3316924"/>
                  <a:pt x="2464181" y="3316924"/>
                </a:cubicBezTo>
                <a:cubicBezTo>
                  <a:pt x="1103251" y="3316924"/>
                  <a:pt x="0" y="2213673"/>
                  <a:pt x="0" y="852743"/>
                </a:cubicBezTo>
                <a:cubicBezTo>
                  <a:pt x="0" y="597569"/>
                  <a:pt x="38787" y="351454"/>
                  <a:pt x="110786" y="119971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F59ED5A-B3A2-4278-9727-B00CE2DBD4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77" r="11545" b="-4"/>
          <a:stretch/>
        </p:blipFill>
        <p:spPr>
          <a:xfrm>
            <a:off x="8768834" y="4082148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2732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chemeClr val="bg1">
                <a:lumMod val="50000"/>
                <a:lumOff val="50000"/>
              </a:schemeClr>
            </a:gs>
            <a:gs pos="7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7A2EF-CC61-41BD-A467-1411EA205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Algerian" panose="04020705040A02060702" pitchFamily="82" charset="0"/>
              </a:rPr>
              <a:t>Transport</a:t>
            </a:r>
          </a:p>
        </p:txBody>
      </p:sp>
      <p:sp>
        <p:nvSpPr>
          <p:cNvPr id="61" name="Oval 13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D716367-EC8D-43BC-AB83-120DE31245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48" r="23905" b="4"/>
          <a:stretch/>
        </p:blipFill>
        <p:spPr>
          <a:xfrm>
            <a:off x="568008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1F5C8F-07A7-4F84-AF51-C83FE6C8D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435" y="2721852"/>
            <a:ext cx="4558309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entury Schoolbook" panose="02040604050505020304" pitchFamily="18" charset="0"/>
              </a:rPr>
              <a:t>Huifkarren</a:t>
            </a:r>
            <a:endParaRPr lang="en-US" sz="1800" dirty="0">
              <a:latin typeface="Century Schoolbook" panose="020406040505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entury Schoolbook" panose="02040604050505020304" pitchFamily="18" charset="0"/>
              </a:rPr>
              <a:t>Onveilig</a:t>
            </a:r>
            <a:endParaRPr lang="en-US" sz="1800" dirty="0">
              <a:latin typeface="Century Schoolbook" panose="020406040505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entury Schoolbook" panose="02040604050505020304" pitchFamily="18" charset="0"/>
              </a:rPr>
              <a:t>Een</a:t>
            </a:r>
            <a:r>
              <a:rPr lang="en-US" sz="1800" dirty="0">
                <a:latin typeface="Century Schoolbook" panose="02040604050505020304" pitchFamily="18" charset="0"/>
              </a:rPr>
              <a:t> </a:t>
            </a:r>
            <a:r>
              <a:rPr lang="en-US" sz="1800" dirty="0" err="1">
                <a:latin typeface="Century Schoolbook" panose="02040604050505020304" pitchFamily="18" charset="0"/>
              </a:rPr>
              <a:t>snek</a:t>
            </a:r>
            <a:endParaRPr lang="en-US" sz="1800" dirty="0">
              <a:latin typeface="Century Schoolbook" panose="020406040505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>
                <a:latin typeface="Century Schoolbook" panose="02040604050505020304" pitchFamily="18" charset="0"/>
              </a:rPr>
              <a:t>Nieuwe</a:t>
            </a:r>
            <a:r>
              <a:rPr lang="en-US" sz="1800" dirty="0">
                <a:latin typeface="Century Schoolbook" panose="02040604050505020304" pitchFamily="18" charset="0"/>
              </a:rPr>
              <a:t> </a:t>
            </a:r>
            <a:r>
              <a:rPr lang="en-US" sz="1800" dirty="0" err="1">
                <a:latin typeface="Century Schoolbook" panose="02040604050505020304" pitchFamily="18" charset="0"/>
              </a:rPr>
              <a:t>wegen</a:t>
            </a:r>
            <a:endParaRPr lang="en-US" sz="1800" dirty="0">
              <a:latin typeface="Century Schoolbook" panose="02040604050505020304" pitchFamily="18" charset="0"/>
            </a:endParaRPr>
          </a:p>
        </p:txBody>
      </p:sp>
      <p:sp>
        <p:nvSpPr>
          <p:cNvPr id="62" name="Freeform: Shape 15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A7B077F4-6207-4168-B11F-6004B2F17E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21982" r="10770" b="2"/>
          <a:stretch/>
        </p:blipFill>
        <p:spPr>
          <a:xfrm>
            <a:off x="5838252" y="272216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84397DE-2952-49F2-8FBB-7BB152C222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98" r="7827" b="-2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1B3DADE-B1FE-4D4C-B7E4-76710DE90A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55" r="17114" b="-4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658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03972-95DF-42EE-BFA3-164A95FF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270" y="571156"/>
            <a:ext cx="3336545" cy="16576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lgerian" panose="04020705040A02060702" pitchFamily="82" charset="0"/>
              </a:rPr>
              <a:t>Milieu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B741A58-4C43-47E2-8DC7-2D1480833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9" r="-1" b="-1"/>
          <a:stretch/>
        </p:blipFill>
        <p:spPr>
          <a:xfrm>
            <a:off x="769185" y="375320"/>
            <a:ext cx="3184811" cy="384865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4572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5CEB27E4-51FA-4D09-8448-3B6815AFA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80" r="13100"/>
          <a:stretch/>
        </p:blipFill>
        <p:spPr>
          <a:xfrm>
            <a:off x="5534659" y="375320"/>
            <a:ext cx="1371707" cy="1657612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6B1759B-079A-4B5D-B811-0C74FBEB3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267" y="2424609"/>
            <a:ext cx="2565055" cy="1799367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2B36D29C-F92D-40DF-9FCA-D5519795EC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15664"/>
          <a:stretch/>
        </p:blipFill>
        <p:spPr>
          <a:xfrm>
            <a:off x="402609" y="5010686"/>
            <a:ext cx="2221053" cy="1250313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6D658F7-81B8-4EE2-8A42-0382C6E8AA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29109" r="26684" b="-2"/>
          <a:stretch/>
        </p:blipFill>
        <p:spPr>
          <a:xfrm>
            <a:off x="4745890" y="4911833"/>
            <a:ext cx="1000631" cy="1448024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10BBB6-7D2A-4E6D-82B5-1F8EA397C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7254" y="2274491"/>
            <a:ext cx="3336546" cy="39024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>
                <a:latin typeface="Century Schoolbook" panose="02040604050505020304" pitchFamily="18" charset="0"/>
              </a:rPr>
              <a:t>Slechte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voeding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</a:p>
          <a:p>
            <a:r>
              <a:rPr lang="en-US" sz="2000" dirty="0" err="1">
                <a:latin typeface="Century Schoolbook" panose="02040604050505020304" pitchFamily="18" charset="0"/>
              </a:rPr>
              <a:t>Zwarte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  <a:r>
              <a:rPr lang="en-US" sz="2000" dirty="0" err="1">
                <a:latin typeface="Century Schoolbook" panose="02040604050505020304" pitchFamily="18" charset="0"/>
              </a:rPr>
              <a:t>dood</a:t>
            </a:r>
            <a:r>
              <a:rPr lang="en-US" sz="2000" dirty="0">
                <a:latin typeface="Century Schoolbook" panose="02040604050505020304" pitchFamily="18" charset="0"/>
              </a:rPr>
              <a:t> </a:t>
            </a:r>
          </a:p>
          <a:p>
            <a:r>
              <a:rPr lang="en-US" sz="2000" dirty="0" err="1">
                <a:latin typeface="Century Schoolbook" panose="02040604050505020304" pitchFamily="18" charset="0"/>
              </a:rPr>
              <a:t>Hygiëne</a:t>
            </a:r>
            <a:endParaRPr lang="en-US" sz="2000" dirty="0">
              <a:latin typeface="Century Schoolbook" panose="02040604050505020304" pitchFamily="18" charset="0"/>
            </a:endParaRPr>
          </a:p>
          <a:p>
            <a:r>
              <a:rPr lang="en-US" sz="2000" dirty="0" err="1">
                <a:latin typeface="Century Schoolbook" panose="02040604050505020304" pitchFamily="18" charset="0"/>
              </a:rPr>
              <a:t>Zwarte</a:t>
            </a:r>
            <a:r>
              <a:rPr lang="en-US" sz="2000" dirty="0">
                <a:latin typeface="Century Schoolbook" panose="02040604050505020304" pitchFamily="18" charset="0"/>
              </a:rPr>
              <a:t> rat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730262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96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9E20A-52B3-43EB-BF93-E5D253A78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597" y="3679987"/>
            <a:ext cx="9426806" cy="1424410"/>
          </a:xfrm>
        </p:spPr>
        <p:txBody>
          <a:bodyPr anchor="b">
            <a:normAutofit/>
          </a:bodyPr>
          <a:lstStyle/>
          <a:p>
            <a:r>
              <a:rPr lang="nl-BE">
                <a:latin typeface="Algerian" panose="04020705040A02060702" pitchFamily="82" charset="0"/>
              </a:rPr>
              <a:t>Einde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CEEF768-DA0B-4AA3-BD3C-2C9F41A8E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597" y="5376672"/>
            <a:ext cx="9426806" cy="564199"/>
          </a:xfrm>
        </p:spPr>
        <p:txBody>
          <a:bodyPr>
            <a:normAutofit/>
          </a:bodyPr>
          <a:lstStyle/>
          <a:p>
            <a:r>
              <a:rPr lang="nl-BE" sz="2200">
                <a:latin typeface="Century Schoolbook" panose="02040604050505020304" pitchFamily="18" charset="0"/>
              </a:rPr>
              <a:t>Danku voor het luisteren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93CEE4-E162-4607-B41F-8B5C94E93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40045" y="919232"/>
            <a:ext cx="3111910" cy="2465933"/>
            <a:chOff x="7807230" y="2012810"/>
            <a:chExt cx="3251252" cy="34598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7E1F1E4-E1B9-4F6B-8BBD-652E55B3C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1974EC-8A03-40D1-9A4E-9F2ABEF0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4C4C4C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DAED695-BDE2-495D-B051-6580B9117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0692" y="1077778"/>
            <a:ext cx="2790616" cy="2148840"/>
          </a:xfrm>
          <a:prstGeom prst="rect">
            <a:avLst/>
          </a:prstGeom>
          <a:solidFill>
            <a:srgbClr val="FFFFFE"/>
          </a:solidFill>
          <a:ln w="6350"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06500C9-B691-4847-95DA-0B8614AFA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5" r="3" b="3"/>
          <a:stretch/>
        </p:blipFill>
        <p:spPr>
          <a:xfrm>
            <a:off x="4861560" y="1237798"/>
            <a:ext cx="2468880" cy="18288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5277717"/>
            <a:ext cx="64008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0826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39</Words>
  <Application>Microsoft Office PowerPoint</Application>
  <PresentationFormat>Breedbeeld</PresentationFormat>
  <Paragraphs>25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2" baseType="lpstr">
      <vt:lpstr>Algerian</vt:lpstr>
      <vt:lpstr>Arial</vt:lpstr>
      <vt:lpstr>Arial Black</vt:lpstr>
      <vt:lpstr>Calibri</vt:lpstr>
      <vt:lpstr>Calibri Light</vt:lpstr>
      <vt:lpstr>Century Schoolbook</vt:lpstr>
      <vt:lpstr>Kantoorthema</vt:lpstr>
      <vt:lpstr>Middeleeuwen</vt:lpstr>
      <vt:lpstr>Wonen</vt:lpstr>
      <vt:lpstr>Transport</vt:lpstr>
      <vt:lpstr>Milieu</vt:lpstr>
      <vt:lpstr>Einde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Middeleeuwen</dc:title>
  <dc:creator>Computerklas 01</dc:creator>
  <cp:lastModifiedBy>Computerklas 01</cp:lastModifiedBy>
  <cp:revision>7</cp:revision>
  <dcterms:created xsi:type="dcterms:W3CDTF">2020-12-08T08:17:34Z</dcterms:created>
  <dcterms:modified xsi:type="dcterms:W3CDTF">2020-12-08T09:08:20Z</dcterms:modified>
</cp:coreProperties>
</file>