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00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70736-0DC7-423E-9EFD-69A4DFF1A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6C4D6C8-677E-435A-B570-EB1DFB35F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177138-0225-4D16-90A3-122D6F62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AA-1C0F-4982-8582-BB1D6B8D8117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E16DA5-A77F-4157-B624-1834DBB2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C2D29D-CB8D-482C-A1B6-9B6CE8A9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227-A0BA-4B6C-9E44-B62FAE954B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14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61698-52F2-4C1C-AFDD-7ACCAA28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190CFC5-5510-499E-8132-270B13854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429031-5C0F-43AB-B39B-63773295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AA-1C0F-4982-8582-BB1D6B8D8117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FFE8DE-BFAD-4D06-92C3-197EE9A8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C3789F-E335-441C-81BF-D9058064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227-A0BA-4B6C-9E44-B62FAE954B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18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4F6E701-FFA3-4110-BE4B-3AFCFC45D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4F66DC-259F-4655-A2F6-C1C85A6F8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0B2738-EC44-433E-B1CF-FFB7F89E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AA-1C0F-4982-8582-BB1D6B8D8117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EE1AC6-BF40-47C7-AF53-6B9A106EB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9987E9-5C79-494D-B2FC-9935012C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227-A0BA-4B6C-9E44-B62FAE954B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867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D95B6-E9A6-4B6B-A074-476D2C2F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A9D04-B616-4C23-A3BA-C0DE77978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FD4990-6BE0-4F17-B51F-510EB75E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AA-1C0F-4982-8582-BB1D6B8D8117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05E982-5C18-46A6-A9F0-84D0F8B7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E75CEA-C0C3-467A-939C-95DBA86D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227-A0BA-4B6C-9E44-B62FAE954B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363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6211E-784E-494E-ADA5-11B53B155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89727F-F41E-4E75-86C1-90D06C1F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029CEC-4DE1-4930-8311-175630C3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AA-1C0F-4982-8582-BB1D6B8D8117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AEE3C6-CF02-4F90-A1BD-2D113038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15734D-6A93-4100-91FA-EE29A0CE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227-A0BA-4B6C-9E44-B62FAE954B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801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39F85-CFFE-4A43-805B-AE2EB36A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DA2CE4-F261-4F73-930D-72EA96AED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E58C37-95A7-48F1-A54F-6892D27A6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BC95EE-623F-457A-9914-E76CAF69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AA-1C0F-4982-8582-BB1D6B8D8117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4A1F07-C72C-4AAC-86E7-569B3AC0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75FC19-FB3F-46FA-880E-3B272B80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227-A0BA-4B6C-9E44-B62FAE954B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705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01ABB-F82B-45BA-8F18-46CCBFEB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858936-74D4-42F5-AFDD-894421512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5613D5-A313-4BC4-A37E-E8935CF57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FB5B370-0F65-4FB8-AFAD-FC07EC7D5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B4A9D89-2A0C-4B75-B412-961E1451B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A467DAD-7557-446E-A3AE-4C10F47C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AA-1C0F-4982-8582-BB1D6B8D8117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78233CB-A282-453B-A157-BE81C33C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A072142-0488-4640-9AEE-AE8B9710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227-A0BA-4B6C-9E44-B62FAE954B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066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9F0B3-0B2E-404E-97F1-884BDA09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5E0AD93-6F9C-4ABB-BCDC-BA7BCCDE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AA-1C0F-4982-8582-BB1D6B8D8117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32EABF6-CF38-4B77-8181-C5D05E0E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10B3A8-DD72-4220-A3C1-701C1925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227-A0BA-4B6C-9E44-B62FAE954B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931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8482F6-0A79-4BE6-B28A-EEE0537B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AA-1C0F-4982-8582-BB1D6B8D8117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BB6CB5-6633-4BD3-857D-77D2F656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E81DBB-26F1-4F34-95F4-CF0F9FF8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227-A0BA-4B6C-9E44-B62FAE954B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703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EB4FA-305B-45A5-B853-CD718911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5B2A06-4875-4F4F-A411-7949A5741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6D0663-2B26-4929-BE9F-564BB0554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09C28B-3C17-4B39-958E-85065217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AA-1C0F-4982-8582-BB1D6B8D8117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70FE2-2C56-46DF-A0D4-D9FD0E11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D4BBB0-2BB9-49C1-90CD-4140BED5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227-A0BA-4B6C-9E44-B62FAE954B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851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3B03E-35DB-4947-99B9-C10770E6B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E4ADAB8-3976-44A4-9C4A-81168AB41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1638B5-5C5D-480A-92B2-39D4F939C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1E94F0-0B56-4049-82B3-DBD4170B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8AA-1C0F-4982-8582-BB1D6B8D8117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006C89-72C1-400B-AC21-9F8E28EB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8AF8EE-AC3E-419A-825E-B858594E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1227-A0BA-4B6C-9E44-B62FAE954B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326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1A0F6A3-D22B-414D-AD67-F86AA5E0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B1E66D-62BE-4DEA-8C15-9EFBF971D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939C5B-DD5E-46C4-8116-582A98DA4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398AA-1C0F-4982-8582-BB1D6B8D8117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858A70-939D-47F2-9DCC-7D80CE4EC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AE48EC-FC52-472E-B69C-E3843BE84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C1227-A0BA-4B6C-9E44-B62FAE954B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179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DC4404-B651-4E2C-9078-E35F7A8D4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752227"/>
            <a:ext cx="6105194" cy="2031055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Onze tijd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31E91BA-7823-44DE-876A-7ADD4E7A0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2950768"/>
            <a:ext cx="6101264" cy="1373582"/>
          </a:xfrm>
        </p:spPr>
        <p:txBody>
          <a:bodyPr>
            <a:noAutofit/>
          </a:bodyPr>
          <a:lstStyle/>
          <a:p>
            <a:r>
              <a:rPr lang="nl-BE" sz="2000" dirty="0" err="1">
                <a:solidFill>
                  <a:srgbClr val="FFFFFF"/>
                </a:solidFill>
              </a:rPr>
              <a:t>Revan</a:t>
            </a:r>
            <a:endParaRPr lang="nl-BE" sz="2000" dirty="0">
              <a:solidFill>
                <a:srgbClr val="FFFFFF"/>
              </a:solidFill>
            </a:endParaRPr>
          </a:p>
          <a:p>
            <a:r>
              <a:rPr lang="nl-BE" sz="2000" dirty="0">
                <a:solidFill>
                  <a:srgbClr val="FFFFFF"/>
                </a:solidFill>
              </a:rPr>
              <a:t>Roel</a:t>
            </a:r>
          </a:p>
          <a:p>
            <a:r>
              <a:rPr lang="nl-BE" sz="2000" dirty="0">
                <a:solidFill>
                  <a:srgbClr val="FFFFFF"/>
                </a:solidFill>
              </a:rPr>
              <a:t>Nicolai</a:t>
            </a:r>
          </a:p>
        </p:txBody>
      </p:sp>
    </p:spTree>
    <p:extLst>
      <p:ext uri="{BB962C8B-B14F-4D97-AF65-F5344CB8AC3E}">
        <p14:creationId xmlns:p14="http://schemas.microsoft.com/office/powerpoint/2010/main" val="19096372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E7339793-69AE-49A6-81AB-C678FE77DD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9091" r="1515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252EB3-168E-4EE0-BD97-DCCDACDC4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Wonen</a:t>
            </a:r>
            <a:endParaRPr lang="en-US" sz="36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4D0D3A-2F6D-4991-AC3F-AE2F362B9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242" y="1774372"/>
            <a:ext cx="4062642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Clr>
                <a:srgbClr val="FEC56A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De </a:t>
            </a:r>
            <a:r>
              <a:rPr lang="en-US" sz="1800" dirty="0" err="1"/>
              <a:t>huizen</a:t>
            </a:r>
            <a:r>
              <a:rPr lang="en-US" sz="1800" dirty="0"/>
              <a:t> </a:t>
            </a:r>
            <a:r>
              <a:rPr lang="en-US" sz="1800" dirty="0" err="1"/>
              <a:t>zijn</a:t>
            </a:r>
            <a:r>
              <a:rPr lang="en-US" sz="1800" dirty="0"/>
              <a:t> </a:t>
            </a:r>
            <a:r>
              <a:rPr lang="en-US" sz="1800" dirty="0" err="1"/>
              <a:t>vandaag</a:t>
            </a:r>
            <a:r>
              <a:rPr lang="en-US" sz="1800" dirty="0"/>
              <a:t> </a:t>
            </a:r>
            <a:r>
              <a:rPr lang="en-US" sz="1800" dirty="0" err="1"/>
              <a:t>voorzien</a:t>
            </a:r>
            <a:r>
              <a:rPr lang="en-US" sz="1800" dirty="0"/>
              <a:t> van alle luxe </a:t>
            </a:r>
            <a:r>
              <a:rPr lang="en-US" sz="1800" dirty="0" err="1"/>
              <a:t>en</a:t>
            </a:r>
            <a:r>
              <a:rPr lang="en-US" sz="1800" dirty="0"/>
              <a:t> comfort.</a:t>
            </a:r>
          </a:p>
          <a:p>
            <a:pPr indent="-228600">
              <a:buClr>
                <a:srgbClr val="FEC56A"/>
              </a:buClr>
              <a:buFont typeface="Arial" panose="020B0604020202020204" pitchFamily="34" charset="0"/>
              <a:buChar char="•"/>
            </a:pPr>
            <a:r>
              <a:rPr lang="en-US" sz="1800" dirty="0" err="1"/>
              <a:t>Ingenieurs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architecten</a:t>
            </a:r>
            <a:r>
              <a:rPr lang="en-US" sz="1800" dirty="0"/>
              <a:t> </a:t>
            </a:r>
            <a:r>
              <a:rPr lang="en-US" sz="1800" dirty="0" err="1"/>
              <a:t>gebruiken</a:t>
            </a:r>
            <a:r>
              <a:rPr lang="en-US" sz="1800" dirty="0"/>
              <a:t> </a:t>
            </a:r>
            <a:r>
              <a:rPr lang="en-US" sz="1800" dirty="0" err="1"/>
              <a:t>ook</a:t>
            </a:r>
            <a:r>
              <a:rPr lang="en-US" sz="1800" dirty="0"/>
              <a:t> </a:t>
            </a:r>
            <a:r>
              <a:rPr lang="en-US" sz="1800" dirty="0" err="1"/>
              <a:t>nieuwe</a:t>
            </a:r>
            <a:r>
              <a:rPr lang="en-US" sz="1800" dirty="0"/>
              <a:t> </a:t>
            </a:r>
            <a:r>
              <a:rPr lang="en-US" sz="1800" dirty="0" err="1"/>
              <a:t>technieken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materialen</a:t>
            </a:r>
            <a:r>
              <a:rPr lang="en-US" sz="1800" dirty="0"/>
              <a:t>.</a:t>
            </a:r>
          </a:p>
          <a:p>
            <a:pPr indent="-228600">
              <a:buClr>
                <a:srgbClr val="FEC56A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Er </a:t>
            </a:r>
            <a:r>
              <a:rPr lang="en-US" sz="1800" dirty="0" err="1"/>
              <a:t>ontstaan</a:t>
            </a:r>
            <a:r>
              <a:rPr lang="en-US" sz="1800" dirty="0"/>
              <a:t> </a:t>
            </a:r>
            <a:r>
              <a:rPr lang="en-US" sz="1800" dirty="0" err="1"/>
              <a:t>overal</a:t>
            </a:r>
            <a:r>
              <a:rPr lang="en-US" sz="1800" dirty="0"/>
              <a:t> </a:t>
            </a:r>
            <a:r>
              <a:rPr lang="en-US" sz="1800" dirty="0" err="1"/>
              <a:t>indrukwekkende</a:t>
            </a:r>
            <a:r>
              <a:rPr lang="en-US" sz="1800" dirty="0"/>
              <a:t> </a:t>
            </a:r>
            <a:r>
              <a:rPr lang="en-US" sz="1800" dirty="0" err="1"/>
              <a:t>flatgebouwen</a:t>
            </a:r>
            <a:r>
              <a:rPr lang="en-US" sz="1800" dirty="0"/>
              <a:t>.</a:t>
            </a:r>
          </a:p>
          <a:p>
            <a:pPr indent="-228600">
              <a:buClr>
                <a:srgbClr val="FEC56A"/>
              </a:buClr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1134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5">
            <a:extLst>
              <a:ext uri="{FF2B5EF4-FFF2-40B4-BE49-F238E27FC236}">
                <a16:creationId xmlns:a16="http://schemas.microsoft.com/office/drawing/2014/main" id="{B21D0831-9758-4223-A6FC-D9BED38E8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397" r="-1" b="6959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A9086BD-83F5-43E7-A560-51BF7DBF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Transport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B5C7F4-6BFF-4A9D-9529-E0CE951D3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Electrische</a:t>
            </a:r>
            <a:r>
              <a:rPr lang="en-US" dirty="0"/>
              <a:t> </a:t>
            </a:r>
            <a:r>
              <a:rPr lang="en-US" dirty="0" err="1"/>
              <a:t>vervoer</a:t>
            </a:r>
            <a:r>
              <a:rPr lang="en-US" dirty="0"/>
              <a:t> </a:t>
            </a:r>
            <a:r>
              <a:rPr lang="en-US" dirty="0" err="1"/>
              <a:t>middelen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auto’s.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Auto’s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daarom</a:t>
            </a:r>
            <a:r>
              <a:rPr lang="en-US" dirty="0"/>
              <a:t> </a:t>
            </a:r>
            <a:r>
              <a:rPr lang="en-US" dirty="0" err="1"/>
              <a:t>zuiniger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nu </a:t>
            </a:r>
            <a:r>
              <a:rPr lang="en-US" dirty="0" err="1"/>
              <a:t>ook</a:t>
            </a:r>
            <a:r>
              <a:rPr lang="en-US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Milieuvriendelijker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0714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09B2588-B497-493D-80F0-F189AF137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0E690D-18DC-44FE-A706-8D213E46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0804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Milieu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4E9ABDB-B7EF-4750-9D62-F963D19B7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57" r="20459" b="1"/>
          <a:stretch/>
        </p:blipFill>
        <p:spPr>
          <a:xfrm>
            <a:off x="-4" y="10"/>
            <a:ext cx="2952750" cy="3371445"/>
          </a:xfrm>
          <a:custGeom>
            <a:avLst/>
            <a:gdLst/>
            <a:ahLst/>
            <a:cxnLst/>
            <a:rect l="l" t="t" r="r" b="b"/>
            <a:pathLst>
              <a:path w="2952750" h="3371455">
                <a:moveTo>
                  <a:pt x="0" y="0"/>
                </a:moveTo>
                <a:lnTo>
                  <a:pt x="2952750" y="0"/>
                </a:lnTo>
                <a:lnTo>
                  <a:pt x="2952749" y="3278820"/>
                </a:lnTo>
                <a:lnTo>
                  <a:pt x="0" y="3371455"/>
                </a:lnTo>
                <a:close/>
              </a:path>
            </a:pathLst>
          </a:custGeom>
        </p:spPr>
      </p:pic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D95D5138-3DC7-405B-BFB6-EAD6325086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4010" r="19455" b="-3"/>
          <a:stretch/>
        </p:blipFill>
        <p:spPr>
          <a:xfrm>
            <a:off x="3143253" y="10"/>
            <a:ext cx="2857499" cy="3272834"/>
          </a:xfrm>
          <a:custGeom>
            <a:avLst/>
            <a:gdLst/>
            <a:ahLst/>
            <a:cxnLst/>
            <a:rect l="l" t="t" r="r" b="b"/>
            <a:pathLst>
              <a:path w="2857499" h="3272844">
                <a:moveTo>
                  <a:pt x="0" y="0"/>
                </a:moveTo>
                <a:lnTo>
                  <a:pt x="2857499" y="0"/>
                </a:lnTo>
                <a:lnTo>
                  <a:pt x="2857499" y="3230641"/>
                </a:lnTo>
                <a:lnTo>
                  <a:pt x="2408465" y="3197284"/>
                </a:lnTo>
                <a:lnTo>
                  <a:pt x="0" y="3272844"/>
                </a:lnTo>
                <a:close/>
              </a:path>
            </a:pathLst>
          </a:cu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154CB1B-1985-4948-9F4C-79C73B95B9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6" r="35364" b="4"/>
          <a:stretch/>
        </p:blipFill>
        <p:spPr>
          <a:xfrm>
            <a:off x="6191251" y="10"/>
            <a:ext cx="2857499" cy="3457053"/>
          </a:xfrm>
          <a:custGeom>
            <a:avLst/>
            <a:gdLst/>
            <a:ahLst/>
            <a:cxnLst/>
            <a:rect l="l" t="t" r="r" b="b"/>
            <a:pathLst>
              <a:path w="2857499" h="3457063">
                <a:moveTo>
                  <a:pt x="0" y="0"/>
                </a:moveTo>
                <a:lnTo>
                  <a:pt x="2857499" y="0"/>
                </a:lnTo>
                <a:lnTo>
                  <a:pt x="2857499" y="3457063"/>
                </a:lnTo>
                <a:lnTo>
                  <a:pt x="0" y="3244792"/>
                </a:lnTo>
                <a:close/>
              </a:path>
            </a:pathLst>
          </a:cu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A9D61D3-A0FA-40A7-B667-22E3C72B13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1" r="23550"/>
          <a:stretch/>
        </p:blipFill>
        <p:spPr>
          <a:xfrm>
            <a:off x="9239249" y="10"/>
            <a:ext cx="2952751" cy="3480301"/>
          </a:xfrm>
          <a:custGeom>
            <a:avLst/>
            <a:gdLst/>
            <a:ahLst/>
            <a:cxnLst/>
            <a:rect l="l" t="t" r="r" b="b"/>
            <a:pathLst>
              <a:path w="2952751" h="3480311">
                <a:moveTo>
                  <a:pt x="0" y="0"/>
                </a:moveTo>
                <a:lnTo>
                  <a:pt x="2952751" y="0"/>
                </a:lnTo>
                <a:lnTo>
                  <a:pt x="2952750" y="3371455"/>
                </a:lnTo>
                <a:lnTo>
                  <a:pt x="122465" y="3480311"/>
                </a:lnTo>
                <a:lnTo>
                  <a:pt x="0" y="3471214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9AB5DBD-0A57-4DBC-B49F-205E268F1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1DE7FF6-DA62-40A9-8F5D-F82D3020F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D38D133-BB29-4B7D-AFB2-7D132F45A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384BF6-16D0-4368-B7B4-5000A567F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4201" y="4197093"/>
            <a:ext cx="5692774" cy="16488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Ons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milieu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wordt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ernstig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bedreigd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Een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grote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oorzaak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is de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overbevolking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Voor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beter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aan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het milieu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te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werken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dus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moeten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we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beter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recycleren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.     </a:t>
            </a:r>
          </a:p>
        </p:txBody>
      </p:sp>
    </p:spTree>
    <p:extLst>
      <p:ext uri="{BB962C8B-B14F-4D97-AF65-F5344CB8AC3E}">
        <p14:creationId xmlns:p14="http://schemas.microsoft.com/office/powerpoint/2010/main" val="510172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5C68F2-F22F-4520-84EA-9B0D081AD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554421-1E36-48D7-AAA9-05ABF3756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Zorg voor het milieu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42DB72-020F-48E5-AAF6-64B59E78D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Mensen vervuilen de wereld meer en meer zoals: dieren gaan dood koralen gaan kapot en vissen eten plastic en gaan dood. </a:t>
            </a:r>
          </a:p>
        </p:txBody>
      </p:sp>
    </p:spTree>
    <p:extLst>
      <p:ext uri="{BB962C8B-B14F-4D97-AF65-F5344CB8AC3E}">
        <p14:creationId xmlns:p14="http://schemas.microsoft.com/office/powerpoint/2010/main" val="2948719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104</Words>
  <Application>Microsoft Office PowerPoint</Application>
  <PresentationFormat>Breedbeeld</PresentationFormat>
  <Paragraphs>19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Onze tijd </vt:lpstr>
      <vt:lpstr>Wonen</vt:lpstr>
      <vt:lpstr>Transport</vt:lpstr>
      <vt:lpstr>Milieu</vt:lpstr>
      <vt:lpstr>Zorg voor het milieu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Computerklas 01</dc:creator>
  <cp:lastModifiedBy>Computerklas 01</cp:lastModifiedBy>
  <cp:revision>12</cp:revision>
  <dcterms:created xsi:type="dcterms:W3CDTF">2020-12-07T08:42:46Z</dcterms:created>
  <dcterms:modified xsi:type="dcterms:W3CDTF">2020-12-08T09:22:35Z</dcterms:modified>
</cp:coreProperties>
</file>