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7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7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5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9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3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2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AF98B-5423-4069-8B8A-FF8BADF28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1524000"/>
            <a:ext cx="6095998" cy="1263649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4400" kern="1200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Prehistorie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701DB1-D36E-4218-A0F5-5E9C09A85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3047999"/>
            <a:ext cx="326525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Kato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Julia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Siebren</a:t>
            </a:r>
            <a:endParaRPr lang="en-US" dirty="0"/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Mounir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A373E-DBD5-4142-8466-C0FFE798A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1" r="16843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53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3E0C65-B157-46A3-8CA1-87EECDF8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nl-BE" dirty="0"/>
              <a:t>WONEN</a:t>
            </a:r>
          </a:p>
        </p:txBody>
      </p:sp>
      <p:pic>
        <p:nvPicPr>
          <p:cNvPr id="4" name="Afbeelding 3" descr="Afbeelding met tekst, grot&#10;&#10;Automatisch gegenereerde beschrijving">
            <a:extLst>
              <a:ext uri="{FF2B5EF4-FFF2-40B4-BE49-F238E27FC236}">
                <a16:creationId xmlns:a16="http://schemas.microsoft.com/office/drawing/2014/main" id="{58086EF8-D82A-4294-A1E6-7EAE18AF0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r="13493" b="2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699F6-3C58-4C8E-BEC1-860446F7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4493287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Rotsachtige streek,</a:t>
            </a:r>
          </a:p>
          <a:p>
            <a:pPr marL="0" indent="0">
              <a:buNone/>
            </a:pPr>
            <a:r>
              <a:rPr lang="nl-BE" dirty="0"/>
              <a:t>Primitieve tent met takken en dierenhuiden en</a:t>
            </a:r>
          </a:p>
          <a:p>
            <a:pPr marL="0" indent="0">
              <a:buNone/>
            </a:pPr>
            <a:r>
              <a:rPr lang="nl-BE" dirty="0"/>
              <a:t>Holen in de grond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20E2E-5D83-408C-A03E-77417DE2B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761999"/>
            <a:ext cx="6095999" cy="766175"/>
          </a:xfrm>
        </p:spPr>
        <p:txBody>
          <a:bodyPr>
            <a:normAutofit/>
          </a:bodyPr>
          <a:lstStyle/>
          <a:p>
            <a:r>
              <a:rPr lang="nl-BE" dirty="0"/>
              <a:t>Wonen : later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9BB7A-DCE8-4816-B01A-CC9B5507B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Landbouw</a:t>
            </a:r>
          </a:p>
          <a:p>
            <a:pPr marL="0" indent="0">
              <a:buNone/>
            </a:pPr>
            <a:r>
              <a:rPr lang="nl-BE" dirty="0"/>
              <a:t>Nederzettingen</a:t>
            </a:r>
          </a:p>
          <a:p>
            <a:pPr marL="0" indent="0">
              <a:buNone/>
            </a:pPr>
            <a:r>
              <a:rPr lang="nl-BE" dirty="0"/>
              <a:t>Hut=takken en klei</a:t>
            </a:r>
          </a:p>
          <a:p>
            <a:pPr marL="0" indent="0">
              <a:buNone/>
            </a:pPr>
            <a:r>
              <a:rPr lang="nl-BE" dirty="0"/>
              <a:t>Dak=stro</a:t>
            </a:r>
          </a:p>
          <a:p>
            <a:pPr marL="0" indent="0">
              <a:buNone/>
            </a:pPr>
            <a:r>
              <a:rPr lang="nl-BE" dirty="0"/>
              <a:t>Moerassige streken= paaldorpen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C251C-B121-482F-B6C4-7B2AF2CC7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50" r="27750" b="-1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94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Kruiwagen">
            <a:extLst>
              <a:ext uri="{FF2B5EF4-FFF2-40B4-BE49-F238E27FC236}">
                <a16:creationId xmlns:a16="http://schemas.microsoft.com/office/drawing/2014/main" id="{AC766C32-BB7E-4455-AF31-93D8CD64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2597" y="566651"/>
            <a:ext cx="3418238" cy="21986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439408-6070-4143-AB61-BF00C93F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25" y="421710"/>
            <a:ext cx="7004547" cy="124425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 dirty="0"/>
              <a:t>Transport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2C9DA7D-6E60-4200-861D-162334705BC0}"/>
              </a:ext>
            </a:extLst>
          </p:cNvPr>
          <p:cNvSpPr txBox="1"/>
          <p:nvPr/>
        </p:nvSpPr>
        <p:spPr>
          <a:xfrm>
            <a:off x="909120" y="1665961"/>
            <a:ext cx="341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Op het land:</a:t>
            </a:r>
          </a:p>
          <a:p>
            <a:endParaRPr lang="nl-BE" sz="2400" dirty="0"/>
          </a:p>
          <a:p>
            <a:endParaRPr lang="nl-BE" sz="24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CA7FA05-8608-422E-AA66-F12A714426F7}"/>
              </a:ext>
            </a:extLst>
          </p:cNvPr>
          <p:cNvSpPr txBox="1"/>
          <p:nvPr/>
        </p:nvSpPr>
        <p:spPr>
          <a:xfrm>
            <a:off x="532564" y="2765271"/>
            <a:ext cx="733529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Te voet is de snelheid vrij langzaam voorwerpen en lasten gaan mee op de rug.</a:t>
            </a:r>
          </a:p>
          <a:p>
            <a:endParaRPr lang="nl-BE" dirty="0"/>
          </a:p>
          <a:p>
            <a:r>
              <a:rPr lang="nl-BE" dirty="0"/>
              <a:t>Bouwen van karren getrokken door mensen later door lastdieren :paarden , ezel , os …….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9A9EB2F-0BB7-4820-97EF-BF1216C64DAC}"/>
              </a:ext>
            </a:extLst>
          </p:cNvPr>
          <p:cNvSpPr txBox="1"/>
          <p:nvPr/>
        </p:nvSpPr>
        <p:spPr>
          <a:xfrm>
            <a:off x="719025" y="4880243"/>
            <a:ext cx="4435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Op het water:</a:t>
            </a:r>
          </a:p>
          <a:p>
            <a:endParaRPr lang="nl-BE" dirty="0"/>
          </a:p>
          <a:p>
            <a:r>
              <a:rPr lang="nl-BE" dirty="0"/>
              <a:t>Eerst drijvende boomstammen.</a:t>
            </a:r>
          </a:p>
          <a:p>
            <a:r>
              <a:rPr lang="nl-BE" dirty="0"/>
              <a:t> Later vlot met </a:t>
            </a:r>
            <a:r>
              <a:rPr lang="nl-BE" dirty="0" err="1"/>
              <a:t>duwstok</a:t>
            </a:r>
            <a:r>
              <a:rPr lang="nl-BE" dirty="0"/>
              <a:t>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2721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30F0-831C-466E-B85E-9B8B359D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0388"/>
            <a:ext cx="1941008" cy="984737"/>
          </a:xfrm>
        </p:spPr>
        <p:txBody>
          <a:bodyPr/>
          <a:lstStyle/>
          <a:p>
            <a:r>
              <a:rPr lang="nl-BE" dirty="0"/>
              <a:t>Milieu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62D676-A1C2-4E7F-90CA-536BF21B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65125"/>
            <a:ext cx="5406013" cy="2363875"/>
          </a:xfrm>
        </p:spPr>
        <p:txBody>
          <a:bodyPr>
            <a:normAutofit fontScale="25000" lnSpcReduction="20000"/>
          </a:bodyPr>
          <a:lstStyle/>
          <a:p>
            <a:r>
              <a:rPr lang="nl-BE" sz="7400" dirty="0"/>
              <a:t>Eerst</a:t>
            </a:r>
          </a:p>
          <a:p>
            <a:endParaRPr lang="nl-BE" sz="7400" dirty="0"/>
          </a:p>
          <a:p>
            <a:r>
              <a:rPr lang="nl-BE" sz="7400" dirty="0"/>
              <a:t>In evenwicht met de natuur.</a:t>
            </a:r>
          </a:p>
          <a:p>
            <a:r>
              <a:rPr lang="nl-BE" sz="7400" dirty="0"/>
              <a:t>De vrouwen verzamelen vruchten met de kinderen.</a:t>
            </a:r>
          </a:p>
          <a:p>
            <a:r>
              <a:rPr lang="nl-BE" sz="7400" dirty="0"/>
              <a:t>De mannen gaan jagen op dieren zoals een </a:t>
            </a:r>
            <a:r>
              <a:rPr lang="nl-BE" sz="7400" dirty="0" err="1"/>
              <a:t>everzwijn,daardoor</a:t>
            </a:r>
            <a:r>
              <a:rPr lang="nl-BE" sz="7400" dirty="0"/>
              <a:t> raken sommige dieren en planten in bepaalde streken bijna uitgegroeid.</a:t>
            </a:r>
          </a:p>
          <a:p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CAC8218-5E79-47A6-A673-1170EBD4C59C}"/>
              </a:ext>
            </a:extLst>
          </p:cNvPr>
          <p:cNvSpPr txBox="1"/>
          <p:nvPr/>
        </p:nvSpPr>
        <p:spPr>
          <a:xfrm>
            <a:off x="120580" y="4089679"/>
            <a:ext cx="5697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Later </a:t>
            </a:r>
          </a:p>
          <a:p>
            <a:endParaRPr lang="nl-BE" dirty="0"/>
          </a:p>
          <a:p>
            <a:r>
              <a:rPr lang="nl-BE" dirty="0"/>
              <a:t>De mensen ontdekken de landbouw,</a:t>
            </a:r>
          </a:p>
          <a:p>
            <a:r>
              <a:rPr lang="nl-BE" dirty="0"/>
              <a:t>Ze hakken bomen om en er verandert veel in hun leven.</a:t>
            </a:r>
          </a:p>
          <a:p>
            <a:r>
              <a:rPr lang="nl-BE" dirty="0"/>
              <a:t>Ook voor de natuur verandert heel wat.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2C8C38-39B9-4596-AD89-7DAAEF46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69" y="0"/>
            <a:ext cx="4943935" cy="31709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3C5B56C-942E-4FE2-8AF0-277FE0250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57" y="3428999"/>
            <a:ext cx="3578086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1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154</Words>
  <Application>Microsoft Office PowerPoint</Application>
  <PresentationFormat>Breedbeeld</PresentationFormat>
  <Paragraphs>35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Verdana Pro</vt:lpstr>
      <vt:lpstr>Verdana Pro Cond SemiBold</vt:lpstr>
      <vt:lpstr>TornVTI</vt:lpstr>
      <vt:lpstr>De Prehistorie</vt:lpstr>
      <vt:lpstr>WONEN</vt:lpstr>
      <vt:lpstr>Wonen : later</vt:lpstr>
      <vt:lpstr>Transport</vt:lpstr>
      <vt:lpstr>Milieu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Prehistorie</dc:title>
  <dc:creator>Computerklas 01</dc:creator>
  <cp:lastModifiedBy>Computerklas 01</cp:lastModifiedBy>
  <cp:revision>7</cp:revision>
  <dcterms:created xsi:type="dcterms:W3CDTF">2020-12-08T08:43:17Z</dcterms:created>
  <dcterms:modified xsi:type="dcterms:W3CDTF">2020-12-08T09:24:16Z</dcterms:modified>
</cp:coreProperties>
</file>